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presentation.xml" ContentType="application/vnd.openxmlformats-officedocument.presentationml.presentation.main+xml"/>
  <Override PartName="/ppt/diagrams/data1.xml" ContentType="application/vnd.openxmlformats-officedocument.drawingml.diagramData+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data2.xml" ContentType="application/vnd.openxmlformats-officedocument.drawingml.diagramData+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theme/theme1.xml" ContentType="application/vnd.openxmlformats-officedocument.theme+xml"/>
  <Override PartName="/ppt/theme/theme18.xml" ContentType="application/vnd.openxmlformats-officedocument.theme+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presProps.xml" ContentType="application/vnd.openxmlformats-officedocument.presentationml.presProps+xml"/>
  <Override PartName="/ppt/media/OOXDiagramDrawingRels2_12.svg" ContentType="image/svg"/>
  <Override PartName="/ppt/media/image28.svg" ContentType="image/svg"/>
  <Override PartName="/ppt/media/OOXDiagramDrawingRels2_1.svg" ContentType="image/svg"/>
  <Override PartName="/ppt/media/OOXDiagramDataRels2_12.svg" ContentType="image/svg"/>
  <Override PartName="/ppt/media/OOXDiagramDrawingRels2_3.svg" ContentType="image/svg"/>
  <Override PartName="/ppt/media/OOXDiagramDrawingRels2_5.svg" ContentType="image/svg"/>
  <Override PartName="/ppt/media/OOXDiagramDataRels2_6.svg" ContentType="image/svg"/>
  <Override PartName="/ppt/media/image54.svg" ContentType="image/svg"/>
  <Override PartName="/ppt/media/image52.svg" ContentType="image/svg"/>
  <Override PartName="/ppt/media/OOXDiagramDrawingRels2_10.svg" ContentType="image/svg"/>
  <Override PartName="/ppt/media/OOXDiagramDataRels2_10.svg" ContentType="image/svg"/>
  <Override PartName="/ppt/media/OOXDiagramDataRels2_5.svg" ContentType="image/svg"/>
  <Override PartName="/ppt/media/image26.gif" ContentType="image/gif"/>
  <Override PartName="/ppt/media/OOXDiagramDataRels2_1.svg" ContentType="image/svg"/>
  <Override PartName="/ppt/media/OOXDiagramDataRels2_8.svg" ContentType="image/svg"/>
  <Override PartName="/ppt/media/image56.svg" ContentType="image/svg"/>
  <Override PartName="/ppt/media/OOXDiagramDrawingRels2_8.svg" ContentType="image/svg"/>
  <Override PartName="/ppt/media/OOXDiagramDrawingRels2_6.svg" ContentType="image/svg"/>
  <Override PartName="/ppt/media/OOXDiagramDataRels2_3.svg" ContentType="image/svg"/>
  <Override PartName="/ppt/notesMasters/notesMaster1.xml" ContentType="application/vnd.openxmlformats-officedocument.presentationml.notesMaster+xml"/>
  <Override PartName="/ppt/slides/slide12.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5143500"/>
  <p:notesSz cx="6858000" cy="91440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presProps" Target="presProps.xml"/>
</Relationships>
</file>

<file path=ppt/diagrams/_rels/data2.xml.rels><?xml version="1.0" encoding="UTF-8"?>
<Relationships xmlns="http://schemas.openxmlformats.org/package/2006/relationships"><Relationship Id="rId1" Type="http://schemas.openxmlformats.org/officeDocument/2006/relationships/image" Target="../media/OOXDiagramDataRels2_0.png"/><Relationship Id="rId10" Type="http://schemas.openxmlformats.org/officeDocument/2006/relationships/image" Target="../media/OOXDiagramDataRels2_1.svg"/><Relationship Id="rId11" Type="http://schemas.openxmlformats.org/officeDocument/2006/relationships/image" Target="../media/OOXDiagramDataRels2_2.png"/><Relationship Id="rId12" Type="http://schemas.openxmlformats.org/officeDocument/2006/relationships/image" Target="../media/OOXDiagramDataRels2_3.svg"/><Relationship Id="rId13" Type="http://schemas.openxmlformats.org/officeDocument/2006/relationships/image" Target="../media/OOXDiagramDataRels2_4.png"/><Relationship Id="rId14" Type="http://schemas.openxmlformats.org/officeDocument/2006/relationships/image" Target="../media/OOXDiagramDataRels2_5.svg"/><Relationship Id="rId2" Type="http://schemas.openxmlformats.org/officeDocument/2006/relationships/image" Target="../media/OOXDiagramDataRels2_6.svg"/><Relationship Id="rId3" Type="http://schemas.openxmlformats.org/officeDocument/2006/relationships/image" Target="../media/OOXDiagramDataRels2_7.png"/><Relationship Id="rId4" Type="http://schemas.openxmlformats.org/officeDocument/2006/relationships/image" Target="../media/OOXDiagramDataRels2_8.svg"/><Relationship Id="rId5" Type="http://schemas.openxmlformats.org/officeDocument/2006/relationships/image" Target="../media/OOXDiagramDataRels2_9.png"/><Relationship Id="rId6" Type="http://schemas.openxmlformats.org/officeDocument/2006/relationships/image" Target="../media/OOXDiagramDataRels2_10.svg"/><Relationship Id="rId7" Type="http://schemas.openxmlformats.org/officeDocument/2006/relationships/image" Target="../media/OOXDiagramDataRels2_11.png"/><Relationship Id="rId8" Type="http://schemas.openxmlformats.org/officeDocument/2006/relationships/image" Target="../media/OOXDiagramDataRels2_12.svg"/><Relationship Id="rId9" Type="http://schemas.openxmlformats.org/officeDocument/2006/relationships/image" Target="../media/OOXDiagramDataRels2_13.png"/>
</Relationships>
</file>

<file path=ppt/diagrams/_rels/drawing2.xml.rels><?xml version="1.0" encoding="UTF-8"?>
<Relationships xmlns="http://schemas.openxmlformats.org/package/2006/relationships"><Relationship Id="rId1" Type="http://schemas.openxmlformats.org/officeDocument/2006/relationships/image" Target="../media/OOXDiagramDrawingRels2_0.png"/><Relationship Id="rId10" Type="http://schemas.openxmlformats.org/officeDocument/2006/relationships/image" Target="../media/OOXDiagramDrawingRels2_1.svg"/><Relationship Id="rId11" Type="http://schemas.openxmlformats.org/officeDocument/2006/relationships/image" Target="../media/OOXDiagramDrawingRels2_2.png"/><Relationship Id="rId12" Type="http://schemas.openxmlformats.org/officeDocument/2006/relationships/image" Target="../media/OOXDiagramDrawingRels2_3.svg"/><Relationship Id="rId13" Type="http://schemas.openxmlformats.org/officeDocument/2006/relationships/image" Target="../media/OOXDiagramDrawingRels2_4.png"/><Relationship Id="rId14" Type="http://schemas.openxmlformats.org/officeDocument/2006/relationships/image" Target="../media/OOXDiagramDrawingRels2_5.svg"/><Relationship Id="rId2" Type="http://schemas.openxmlformats.org/officeDocument/2006/relationships/image" Target="../media/OOXDiagramDrawingRels2_6.svg"/><Relationship Id="rId3" Type="http://schemas.openxmlformats.org/officeDocument/2006/relationships/image" Target="../media/OOXDiagramDrawingRels2_7.png"/><Relationship Id="rId4" Type="http://schemas.openxmlformats.org/officeDocument/2006/relationships/image" Target="../media/OOXDiagramDrawingRels2_8.svg"/><Relationship Id="rId5" Type="http://schemas.openxmlformats.org/officeDocument/2006/relationships/image" Target="../media/OOXDiagramDrawingRels2_9.png"/><Relationship Id="rId6" Type="http://schemas.openxmlformats.org/officeDocument/2006/relationships/image" Target="../media/OOXDiagramDrawingRels2_10.svg"/><Relationship Id="rId7" Type="http://schemas.openxmlformats.org/officeDocument/2006/relationships/image" Target="../media/OOXDiagramDrawingRels2_11.png"/><Relationship Id="rId8" Type="http://schemas.openxmlformats.org/officeDocument/2006/relationships/image" Target="../media/OOXDiagramDrawingRels2_12.svg"/><Relationship Id="rId9" Type="http://schemas.openxmlformats.org/officeDocument/2006/relationships/image" Target="../media/OOXDiagramDrawingRels2_13.pn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08F71-9174-4EEE-8BC6-1E4653E08D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898254-67EA-4C2F-B494-2C6B6B3BB2F5}">
      <dgm:prSet custT="1"/>
      <dgm:spPr/>
      <dgm:t>
        <a:bodyPr/>
        <a:lstStyle/>
        <a:p>
          <a:r>
            <a:rPr lang="en-US" sz="800"/>
            <a:t>1 - </a:t>
          </a:r>
          <a:r>
            <a:rPr lang="en-NL" sz="1000"/>
            <a:t>Use cases and RPCs</a:t>
          </a:r>
          <a:endParaRPr lang="en-US" sz="800"/>
        </a:p>
      </dgm:t>
    </dgm:pt>
    <dgm:pt modelId="{C7F58973-3AAD-4F69-AA15-9982EE31D77D}" type="parTrans" cxnId="{0ED1D5DD-8D8B-4C08-BD69-F26D2BAA9E22}">
      <dgm:prSet/>
      <dgm:spPr/>
      <dgm:t>
        <a:bodyPr/>
        <a:lstStyle/>
        <a:p>
          <a:endParaRPr lang="en-US"/>
        </a:p>
      </dgm:t>
    </dgm:pt>
    <dgm:pt modelId="{94755591-15FC-4A90-82B3-0B43736E422E}" type="sibTrans" cxnId="{0ED1D5DD-8D8B-4C08-BD69-F26D2BAA9E22}">
      <dgm:prSet/>
      <dgm:spPr/>
      <dgm:t>
        <a:bodyPr/>
        <a:lstStyle/>
        <a:p>
          <a:endParaRPr lang="en-US"/>
        </a:p>
      </dgm:t>
    </dgm:pt>
    <dgm:pt modelId="{B8BB86E0-B9A7-4132-A846-2B25F65B13E3}">
      <dgm:prSet/>
      <dgm:spPr/>
      <dgm:t>
        <a:bodyPr/>
        <a:lstStyle/>
        <a:p>
          <a:r>
            <a:rPr lang="en-US"/>
            <a:t>2 - Functional breakdown</a:t>
          </a:r>
        </a:p>
      </dgm:t>
    </dgm:pt>
    <dgm:pt modelId="{753C004F-1B7C-4E88-AF7C-8A4E12480995}" type="parTrans" cxnId="{3CE143F3-6853-42CC-96D7-9FD6C36B633F}">
      <dgm:prSet/>
      <dgm:spPr/>
      <dgm:t>
        <a:bodyPr/>
        <a:lstStyle/>
        <a:p>
          <a:endParaRPr lang="en-US"/>
        </a:p>
      </dgm:t>
    </dgm:pt>
    <dgm:pt modelId="{F4568020-2310-4479-80E7-4CAA0F533144}" type="sibTrans" cxnId="{3CE143F3-6853-42CC-96D7-9FD6C36B633F}">
      <dgm:prSet/>
      <dgm:spPr/>
      <dgm:t>
        <a:bodyPr/>
        <a:lstStyle/>
        <a:p>
          <a:endParaRPr lang="en-US"/>
        </a:p>
      </dgm:t>
    </dgm:pt>
    <dgm:pt modelId="{B0D675A7-1DD0-4730-A5EC-7F6B0301AB98}">
      <dgm:prSet/>
      <dgm:spPr/>
      <dgm:t>
        <a:bodyPr/>
        <a:lstStyle/>
        <a:p>
          <a:r>
            <a:rPr lang="en-US"/>
            <a:t>3 - </a:t>
          </a:r>
          <a:r>
            <a:rPr lang="en-NL"/>
            <a:t>Conceptual design </a:t>
          </a:r>
          <a:endParaRPr lang="en-US"/>
        </a:p>
      </dgm:t>
    </dgm:pt>
    <dgm:pt modelId="{47837586-2BA7-4E2C-B1FA-82DBCAAA5859}" type="parTrans" cxnId="{1B38B7F9-AF01-42BF-9FF0-5873618983A3}">
      <dgm:prSet/>
      <dgm:spPr/>
      <dgm:t>
        <a:bodyPr/>
        <a:lstStyle/>
        <a:p>
          <a:endParaRPr lang="en-US"/>
        </a:p>
      </dgm:t>
    </dgm:pt>
    <dgm:pt modelId="{E1CFB9A9-AC14-408C-B9DF-4F14F8A53690}" type="sibTrans" cxnId="{1B38B7F9-AF01-42BF-9FF0-5873618983A3}">
      <dgm:prSet/>
      <dgm:spPr/>
      <dgm:t>
        <a:bodyPr/>
        <a:lstStyle/>
        <a:p>
          <a:endParaRPr lang="en-US"/>
        </a:p>
      </dgm:t>
    </dgm:pt>
    <dgm:pt modelId="{CA029443-538D-4C8E-9B48-94D2D8740259}">
      <dgm:prSet/>
      <dgm:spPr/>
      <dgm:t>
        <a:bodyPr/>
        <a:lstStyle/>
        <a:p>
          <a:r>
            <a:rPr lang="en-US"/>
            <a:t>4 - </a:t>
          </a:r>
          <a:r>
            <a:rPr lang="en-NL"/>
            <a:t>Decision table</a:t>
          </a:r>
          <a:endParaRPr lang="en-US"/>
        </a:p>
      </dgm:t>
    </dgm:pt>
    <dgm:pt modelId="{84E18B42-39DF-483C-AEAF-0EF0243DEF36}" type="parTrans" cxnId="{C120EBDB-E395-4B9E-9D8E-C495E2E29BD6}">
      <dgm:prSet/>
      <dgm:spPr/>
      <dgm:t>
        <a:bodyPr/>
        <a:lstStyle/>
        <a:p>
          <a:endParaRPr lang="en-US"/>
        </a:p>
      </dgm:t>
    </dgm:pt>
    <dgm:pt modelId="{70D2FEC6-2158-4580-9647-2492FE59AF8D}" type="sibTrans" cxnId="{C120EBDB-E395-4B9E-9D8E-C495E2E29BD6}">
      <dgm:prSet/>
      <dgm:spPr/>
      <dgm:t>
        <a:bodyPr/>
        <a:lstStyle/>
        <a:p>
          <a:endParaRPr lang="en-US"/>
        </a:p>
      </dgm:t>
    </dgm:pt>
    <dgm:pt modelId="{122D3F5F-E5F9-4363-A2F0-009CFB2DA8CE}">
      <dgm:prSet/>
      <dgm:spPr/>
      <dgm:t>
        <a:bodyPr/>
        <a:lstStyle/>
        <a:p>
          <a:r>
            <a:rPr lang="en-US"/>
            <a:t>5 - </a:t>
          </a:r>
          <a:r>
            <a:rPr lang="en-NL"/>
            <a:t>Mechanical architecture </a:t>
          </a:r>
          <a:endParaRPr lang="en-US"/>
        </a:p>
      </dgm:t>
    </dgm:pt>
    <dgm:pt modelId="{5B7A8805-9F8A-4CCF-B758-37AF9A1BF761}" type="parTrans" cxnId="{79AFAA97-7AC6-4016-B0C9-A5299F961510}">
      <dgm:prSet/>
      <dgm:spPr/>
      <dgm:t>
        <a:bodyPr/>
        <a:lstStyle/>
        <a:p>
          <a:endParaRPr lang="en-US"/>
        </a:p>
      </dgm:t>
    </dgm:pt>
    <dgm:pt modelId="{CE84BAD4-1BE7-4611-917A-624D0BCF32AD}" type="sibTrans" cxnId="{79AFAA97-7AC6-4016-B0C9-A5299F961510}">
      <dgm:prSet/>
      <dgm:spPr/>
      <dgm:t>
        <a:bodyPr/>
        <a:lstStyle/>
        <a:p>
          <a:endParaRPr lang="en-US"/>
        </a:p>
      </dgm:t>
    </dgm:pt>
    <dgm:pt modelId="{F1B3F2C6-E588-41AB-B6A5-7CE9867F398E}">
      <dgm:prSet/>
      <dgm:spPr/>
      <dgm:t>
        <a:bodyPr/>
        <a:lstStyle/>
        <a:p>
          <a:r>
            <a:rPr lang="en-US"/>
            <a:t>6 - </a:t>
          </a:r>
          <a:r>
            <a:rPr lang="en-NL"/>
            <a:t>System overview</a:t>
          </a:r>
          <a:endParaRPr lang="en-US"/>
        </a:p>
      </dgm:t>
    </dgm:pt>
    <dgm:pt modelId="{F865DDF4-E8D1-4771-A25C-A65CE0A202BE}" type="parTrans" cxnId="{98A75FBA-5F94-4A96-8059-73119B266EF7}">
      <dgm:prSet/>
      <dgm:spPr/>
      <dgm:t>
        <a:bodyPr/>
        <a:lstStyle/>
        <a:p>
          <a:endParaRPr lang="en-US"/>
        </a:p>
      </dgm:t>
    </dgm:pt>
    <dgm:pt modelId="{1B3BB3D8-90DF-4F80-89D8-171421484FE0}" type="sibTrans" cxnId="{98A75FBA-5F94-4A96-8059-73119B266EF7}">
      <dgm:prSet/>
      <dgm:spPr/>
      <dgm:t>
        <a:bodyPr/>
        <a:lstStyle/>
        <a:p>
          <a:endParaRPr lang="en-US"/>
        </a:p>
      </dgm:t>
    </dgm:pt>
    <dgm:pt modelId="{10E57A71-F4EF-4EF3-B733-C3A811BB08B9}">
      <dgm:prSet/>
      <dgm:spPr/>
      <dgm:t>
        <a:bodyPr/>
        <a:lstStyle/>
        <a:p>
          <a:r>
            <a:rPr lang="en-US"/>
            <a:t>7 - </a:t>
          </a:r>
          <a:r>
            <a:rPr lang="en-NL"/>
            <a:t>Key specifications </a:t>
          </a:r>
          <a:r>
            <a:rPr lang="en-US"/>
            <a:t>- </a:t>
          </a:r>
          <a:r>
            <a:rPr lang="en-NL"/>
            <a:t>Test plan </a:t>
          </a:r>
          <a:endParaRPr lang="en-US"/>
        </a:p>
      </dgm:t>
    </dgm:pt>
    <dgm:pt modelId="{666DD5A1-0920-4C11-BD53-5AD7E1659AB1}" type="parTrans" cxnId="{66BB09EC-C172-4057-A0A8-21B80AF3991A}">
      <dgm:prSet/>
      <dgm:spPr/>
      <dgm:t>
        <a:bodyPr/>
        <a:lstStyle/>
        <a:p>
          <a:endParaRPr lang="en-US"/>
        </a:p>
      </dgm:t>
    </dgm:pt>
    <dgm:pt modelId="{FB8AE36C-1F7B-4EC6-AFC3-B761681DA358}" type="sibTrans" cxnId="{66BB09EC-C172-4057-A0A8-21B80AF3991A}">
      <dgm:prSet/>
      <dgm:spPr/>
      <dgm:t>
        <a:bodyPr/>
        <a:lstStyle/>
        <a:p>
          <a:endParaRPr lang="en-US"/>
        </a:p>
      </dgm:t>
    </dgm:pt>
    <dgm:pt modelId="{1899C5BE-B462-43FA-AAC7-7861A9305C66}">
      <dgm:prSet/>
      <dgm:spPr/>
      <dgm:t>
        <a:bodyPr/>
        <a:lstStyle/>
        <a:p>
          <a:r>
            <a:rPr lang="en-US"/>
            <a:t>8 - Accuracy budget </a:t>
          </a:r>
        </a:p>
      </dgm:t>
    </dgm:pt>
    <dgm:pt modelId="{443290CF-1801-4323-8D1C-2E3782D8654D}" type="parTrans" cxnId="{C190AF83-363F-4EB3-8AD3-C7AD0DA3BF65}">
      <dgm:prSet/>
      <dgm:spPr/>
      <dgm:t>
        <a:bodyPr/>
        <a:lstStyle/>
        <a:p>
          <a:endParaRPr lang="en-US"/>
        </a:p>
      </dgm:t>
    </dgm:pt>
    <dgm:pt modelId="{751CC898-4EF4-46E8-ABA8-428044970A5B}" type="sibTrans" cxnId="{C190AF83-363F-4EB3-8AD3-C7AD0DA3BF65}">
      <dgm:prSet/>
      <dgm:spPr/>
      <dgm:t>
        <a:bodyPr/>
        <a:lstStyle/>
        <a:p>
          <a:endParaRPr lang="en-US"/>
        </a:p>
      </dgm:t>
    </dgm:pt>
    <dgm:pt modelId="{EFF3B811-97EC-4FE3-8278-6C0E6FB40CCC}">
      <dgm:prSet/>
      <dgm:spPr/>
      <dgm:t>
        <a:bodyPr/>
        <a:lstStyle/>
        <a:p>
          <a:r>
            <a:rPr lang="en-US"/>
            <a:t>9 - Linear </a:t>
          </a:r>
          <a:r>
            <a:rPr lang="en-NL"/>
            <a:t>actuator design </a:t>
          </a:r>
          <a:endParaRPr lang="en-US"/>
        </a:p>
      </dgm:t>
    </dgm:pt>
    <dgm:pt modelId="{AA77FAB5-0B20-4D2E-8289-67D7A698D99A}" type="parTrans" cxnId="{D5ED1C5E-019F-4CD9-9A03-FAD911E3C136}">
      <dgm:prSet/>
      <dgm:spPr/>
      <dgm:t>
        <a:bodyPr/>
        <a:lstStyle/>
        <a:p>
          <a:endParaRPr lang="en-US"/>
        </a:p>
      </dgm:t>
    </dgm:pt>
    <dgm:pt modelId="{9385D77A-EB91-40B0-B724-D5F1C2AD9A79}" type="sibTrans" cxnId="{D5ED1C5E-019F-4CD9-9A03-FAD911E3C136}">
      <dgm:prSet/>
      <dgm:spPr/>
      <dgm:t>
        <a:bodyPr/>
        <a:lstStyle/>
        <a:p>
          <a:endParaRPr lang="en-US"/>
        </a:p>
      </dgm:t>
    </dgm:pt>
    <dgm:pt modelId="{D73723DA-BCA1-4B85-843C-944C629D8E7B}">
      <dgm:prSet/>
      <dgm:spPr/>
      <dgm:t>
        <a:bodyPr/>
        <a:lstStyle/>
        <a:p>
          <a:r>
            <a:rPr lang="en-US"/>
            <a:t>10 - </a:t>
          </a:r>
          <a:r>
            <a:rPr lang="en-NL"/>
            <a:t>Control architecture</a:t>
          </a:r>
          <a:endParaRPr lang="en-US"/>
        </a:p>
      </dgm:t>
    </dgm:pt>
    <dgm:pt modelId="{830010DF-D232-4EFA-A072-C477A5ECE154}" type="parTrans" cxnId="{24C0163C-5355-4ADB-AD9D-4DAA3EA73F59}">
      <dgm:prSet/>
      <dgm:spPr/>
      <dgm:t>
        <a:bodyPr/>
        <a:lstStyle/>
        <a:p>
          <a:endParaRPr lang="en-US"/>
        </a:p>
      </dgm:t>
    </dgm:pt>
    <dgm:pt modelId="{9ED57EE2-39F0-4A02-A902-BDBA1AB82A2F}" type="sibTrans" cxnId="{24C0163C-5355-4ADB-AD9D-4DAA3EA73F59}">
      <dgm:prSet/>
      <dgm:spPr/>
      <dgm:t>
        <a:bodyPr/>
        <a:lstStyle/>
        <a:p>
          <a:endParaRPr lang="en-US"/>
        </a:p>
      </dgm:t>
    </dgm:pt>
    <dgm:pt modelId="{A431167A-3645-4FDB-9A96-3811323A210F}">
      <dgm:prSet/>
      <dgm:spPr/>
      <dgm:t>
        <a:bodyPr/>
        <a:lstStyle/>
        <a:p>
          <a:r>
            <a:rPr lang="en-US"/>
            <a:t>11 - </a:t>
          </a:r>
          <a:r>
            <a:rPr lang="en-NL"/>
            <a:t>Electrical architecture </a:t>
          </a:r>
          <a:endParaRPr lang="en-US"/>
        </a:p>
      </dgm:t>
    </dgm:pt>
    <dgm:pt modelId="{A82B0259-249F-4C7E-8934-CC85B37D5A58}" type="parTrans" cxnId="{6BB61222-7A08-4BE9-B90C-FFDB09A2A0DC}">
      <dgm:prSet/>
      <dgm:spPr/>
      <dgm:t>
        <a:bodyPr/>
        <a:lstStyle/>
        <a:p>
          <a:endParaRPr lang="en-US"/>
        </a:p>
      </dgm:t>
    </dgm:pt>
    <dgm:pt modelId="{3A5B6627-E519-4560-B192-12D8D4B5FCF5}" type="sibTrans" cxnId="{6BB61222-7A08-4BE9-B90C-FFDB09A2A0DC}">
      <dgm:prSet/>
      <dgm:spPr/>
      <dgm:t>
        <a:bodyPr/>
        <a:lstStyle/>
        <a:p>
          <a:endParaRPr lang="en-US"/>
        </a:p>
      </dgm:t>
    </dgm:pt>
    <dgm:pt modelId="{2C078FFE-AA81-499B-9597-DB8E1F57CE43}">
      <dgm:prSet/>
      <dgm:spPr/>
      <dgm:t>
        <a:bodyPr/>
        <a:lstStyle/>
        <a:p>
          <a:r>
            <a:rPr lang="en-US"/>
            <a:t>12 - </a:t>
          </a:r>
          <a:r>
            <a:rPr lang="en-NL"/>
            <a:t>Power budget </a:t>
          </a:r>
          <a:endParaRPr lang="en-US"/>
        </a:p>
      </dgm:t>
    </dgm:pt>
    <dgm:pt modelId="{E03E0A59-A699-44D8-9348-A5E055910260}" type="parTrans" cxnId="{89C4E85B-D5F0-4387-B04A-8DBDCB114D97}">
      <dgm:prSet/>
      <dgm:spPr/>
      <dgm:t>
        <a:bodyPr/>
        <a:lstStyle/>
        <a:p>
          <a:endParaRPr lang="en-US"/>
        </a:p>
      </dgm:t>
    </dgm:pt>
    <dgm:pt modelId="{36F20378-9188-437A-B115-FBAC0221E521}" type="sibTrans" cxnId="{89C4E85B-D5F0-4387-B04A-8DBDCB114D97}">
      <dgm:prSet/>
      <dgm:spPr/>
      <dgm:t>
        <a:bodyPr/>
        <a:lstStyle/>
        <a:p>
          <a:endParaRPr lang="en-US"/>
        </a:p>
      </dgm:t>
    </dgm:pt>
    <dgm:pt modelId="{97F19170-284F-41C0-A197-14B1848C1C47}">
      <dgm:prSet/>
      <dgm:spPr/>
      <dgm:t>
        <a:bodyPr/>
        <a:lstStyle/>
        <a:p>
          <a:r>
            <a:rPr lang="en-US"/>
            <a:t>13- Risk analysis </a:t>
          </a:r>
        </a:p>
      </dgm:t>
    </dgm:pt>
    <dgm:pt modelId="{4E04325C-F697-43EB-BF52-E4D86A9A8B60}" type="parTrans" cxnId="{0F7A88AF-86EC-451A-8624-A5C98F2EB318}">
      <dgm:prSet/>
      <dgm:spPr/>
      <dgm:t>
        <a:bodyPr/>
        <a:lstStyle/>
        <a:p>
          <a:endParaRPr lang="en-US"/>
        </a:p>
      </dgm:t>
    </dgm:pt>
    <dgm:pt modelId="{5863698D-4DE9-4A7B-A00D-F4883BE84116}" type="sibTrans" cxnId="{0F7A88AF-86EC-451A-8624-A5C98F2EB318}">
      <dgm:prSet/>
      <dgm:spPr/>
      <dgm:t>
        <a:bodyPr/>
        <a:lstStyle/>
        <a:p>
          <a:endParaRPr lang="en-US"/>
        </a:p>
      </dgm:t>
    </dgm:pt>
    <dgm:pt modelId="{EF077B4D-045D-4C30-BA40-1FB75873AA69}" type="pres">
      <dgm:prSet presAssocID="{4D908F71-9174-4EEE-8BC6-1E4653E08DC6}" presName="linear" presStyleCnt="0">
        <dgm:presLayoutVars>
          <dgm:animLvl val="lvl"/>
          <dgm:resizeHandles val="exact"/>
        </dgm:presLayoutVars>
      </dgm:prSet>
      <dgm:spPr/>
    </dgm:pt>
    <dgm:pt modelId="{0CC547C9-5093-48C2-97C2-51EB82772E03}" type="pres">
      <dgm:prSet presAssocID="{11898254-67EA-4C2F-B494-2C6B6B3BB2F5}" presName="parentText" presStyleLbl="node1" presStyleIdx="0" presStyleCnt="13">
        <dgm:presLayoutVars>
          <dgm:chMax val="0"/>
          <dgm:bulletEnabled val="1"/>
        </dgm:presLayoutVars>
      </dgm:prSet>
      <dgm:spPr/>
    </dgm:pt>
    <dgm:pt modelId="{2EA1DA87-5405-4DE3-B719-A273DC06299F}" type="pres">
      <dgm:prSet presAssocID="{94755591-15FC-4A90-82B3-0B43736E422E}" presName="spacer" presStyleCnt="0"/>
      <dgm:spPr/>
    </dgm:pt>
    <dgm:pt modelId="{199E3FC5-8966-45DC-A57D-5B6CCD3F00B0}" type="pres">
      <dgm:prSet presAssocID="{B8BB86E0-B9A7-4132-A846-2B25F65B13E3}" presName="parentText" presStyleLbl="node1" presStyleIdx="1" presStyleCnt="13">
        <dgm:presLayoutVars>
          <dgm:chMax val="0"/>
          <dgm:bulletEnabled val="1"/>
        </dgm:presLayoutVars>
      </dgm:prSet>
      <dgm:spPr/>
    </dgm:pt>
    <dgm:pt modelId="{CF6455B1-8591-4AC8-8B7C-9180B550A7AB}" type="pres">
      <dgm:prSet presAssocID="{F4568020-2310-4479-80E7-4CAA0F533144}" presName="spacer" presStyleCnt="0"/>
      <dgm:spPr/>
    </dgm:pt>
    <dgm:pt modelId="{6689ED13-14FB-4EA0-A70D-FE99DA6F3441}" type="pres">
      <dgm:prSet presAssocID="{B0D675A7-1DD0-4730-A5EC-7F6B0301AB98}" presName="parentText" presStyleLbl="node1" presStyleIdx="2" presStyleCnt="13" custLinFactNeighborX="-171">
        <dgm:presLayoutVars>
          <dgm:chMax val="0"/>
          <dgm:bulletEnabled val="1"/>
        </dgm:presLayoutVars>
      </dgm:prSet>
      <dgm:spPr/>
    </dgm:pt>
    <dgm:pt modelId="{2D34EB33-5E70-4A38-B511-DB391698C3D8}" type="pres">
      <dgm:prSet presAssocID="{E1CFB9A9-AC14-408C-B9DF-4F14F8A53690}" presName="spacer" presStyleCnt="0"/>
      <dgm:spPr/>
    </dgm:pt>
    <dgm:pt modelId="{4A759F54-E150-4883-8530-92D42B9B2E1F}" type="pres">
      <dgm:prSet presAssocID="{CA029443-538D-4C8E-9B48-94D2D8740259}" presName="parentText" presStyleLbl="node1" presStyleIdx="3" presStyleCnt="13">
        <dgm:presLayoutVars>
          <dgm:chMax val="0"/>
          <dgm:bulletEnabled val="1"/>
        </dgm:presLayoutVars>
      </dgm:prSet>
      <dgm:spPr/>
    </dgm:pt>
    <dgm:pt modelId="{76DA12E3-A7AA-4F3C-B436-523996BF1F49}" type="pres">
      <dgm:prSet presAssocID="{70D2FEC6-2158-4580-9647-2492FE59AF8D}" presName="spacer" presStyleCnt="0"/>
      <dgm:spPr/>
    </dgm:pt>
    <dgm:pt modelId="{BD687ADE-1CA9-4F1B-AC3C-10FF0A9C9B95}" type="pres">
      <dgm:prSet presAssocID="{122D3F5F-E5F9-4363-A2F0-009CFB2DA8CE}" presName="parentText" presStyleLbl="node1" presStyleIdx="4" presStyleCnt="13">
        <dgm:presLayoutVars>
          <dgm:chMax val="0"/>
          <dgm:bulletEnabled val="1"/>
        </dgm:presLayoutVars>
      </dgm:prSet>
      <dgm:spPr/>
    </dgm:pt>
    <dgm:pt modelId="{6802EE66-E581-4C80-9436-A23FA2723288}" type="pres">
      <dgm:prSet presAssocID="{CE84BAD4-1BE7-4611-917A-624D0BCF32AD}" presName="spacer" presStyleCnt="0"/>
      <dgm:spPr/>
    </dgm:pt>
    <dgm:pt modelId="{15115B83-46BA-452A-80A0-E1170AE5D59A}" type="pres">
      <dgm:prSet presAssocID="{F1B3F2C6-E588-41AB-B6A5-7CE9867F398E}" presName="parentText" presStyleLbl="node1" presStyleIdx="5" presStyleCnt="13">
        <dgm:presLayoutVars>
          <dgm:chMax val="0"/>
          <dgm:bulletEnabled val="1"/>
        </dgm:presLayoutVars>
      </dgm:prSet>
      <dgm:spPr/>
    </dgm:pt>
    <dgm:pt modelId="{657C3F71-6177-45C4-8AA0-59D9BB9E9136}" type="pres">
      <dgm:prSet presAssocID="{1B3BB3D8-90DF-4F80-89D8-171421484FE0}" presName="spacer" presStyleCnt="0"/>
      <dgm:spPr/>
    </dgm:pt>
    <dgm:pt modelId="{DDE919AA-2BD7-43ED-9806-9007C0A8F966}" type="pres">
      <dgm:prSet presAssocID="{10E57A71-F4EF-4EF3-B733-C3A811BB08B9}" presName="parentText" presStyleLbl="node1" presStyleIdx="6" presStyleCnt="13">
        <dgm:presLayoutVars>
          <dgm:chMax val="0"/>
          <dgm:bulletEnabled val="1"/>
        </dgm:presLayoutVars>
      </dgm:prSet>
      <dgm:spPr/>
    </dgm:pt>
    <dgm:pt modelId="{9027E469-2825-48DD-AF56-A3A440C152AA}" type="pres">
      <dgm:prSet presAssocID="{FB8AE36C-1F7B-4EC6-AFC3-B761681DA358}" presName="spacer" presStyleCnt="0"/>
      <dgm:spPr/>
    </dgm:pt>
    <dgm:pt modelId="{002030CA-FC1E-4103-9B7F-67578D7EF91C}" type="pres">
      <dgm:prSet presAssocID="{1899C5BE-B462-43FA-AAC7-7861A9305C66}" presName="parentText" presStyleLbl="node1" presStyleIdx="7" presStyleCnt="13">
        <dgm:presLayoutVars>
          <dgm:chMax val="0"/>
          <dgm:bulletEnabled val="1"/>
        </dgm:presLayoutVars>
      </dgm:prSet>
      <dgm:spPr/>
    </dgm:pt>
    <dgm:pt modelId="{3072B2D2-0A7A-4C83-B848-2B3CFF86A9B8}" type="pres">
      <dgm:prSet presAssocID="{751CC898-4EF4-46E8-ABA8-428044970A5B}" presName="spacer" presStyleCnt="0"/>
      <dgm:spPr/>
    </dgm:pt>
    <dgm:pt modelId="{F536A639-9AC8-4DC6-A0BD-171CAD6FA334}" type="pres">
      <dgm:prSet presAssocID="{EFF3B811-97EC-4FE3-8278-6C0E6FB40CCC}" presName="parentText" presStyleLbl="node1" presStyleIdx="8" presStyleCnt="13">
        <dgm:presLayoutVars>
          <dgm:chMax val="0"/>
          <dgm:bulletEnabled val="1"/>
        </dgm:presLayoutVars>
      </dgm:prSet>
      <dgm:spPr/>
    </dgm:pt>
    <dgm:pt modelId="{D3BC6461-75BF-4CEE-A9AC-C91DEFBA1928}" type="pres">
      <dgm:prSet presAssocID="{9385D77A-EB91-40B0-B724-D5F1C2AD9A79}" presName="spacer" presStyleCnt="0"/>
      <dgm:spPr/>
    </dgm:pt>
    <dgm:pt modelId="{58C2FBAF-ACEB-4C0A-8EAF-18BEA7EE48C5}" type="pres">
      <dgm:prSet presAssocID="{D73723DA-BCA1-4B85-843C-944C629D8E7B}" presName="parentText" presStyleLbl="node1" presStyleIdx="9" presStyleCnt="13">
        <dgm:presLayoutVars>
          <dgm:chMax val="0"/>
          <dgm:bulletEnabled val="1"/>
        </dgm:presLayoutVars>
      </dgm:prSet>
      <dgm:spPr/>
    </dgm:pt>
    <dgm:pt modelId="{71FFDF6B-331D-4D50-8955-C5729C51106A}" type="pres">
      <dgm:prSet presAssocID="{9ED57EE2-39F0-4A02-A902-BDBA1AB82A2F}" presName="spacer" presStyleCnt="0"/>
      <dgm:spPr/>
    </dgm:pt>
    <dgm:pt modelId="{FFCBA8B5-4712-4C3B-949E-57F6CAF30C9D}" type="pres">
      <dgm:prSet presAssocID="{A431167A-3645-4FDB-9A96-3811323A210F}" presName="parentText" presStyleLbl="node1" presStyleIdx="10" presStyleCnt="13">
        <dgm:presLayoutVars>
          <dgm:chMax val="0"/>
          <dgm:bulletEnabled val="1"/>
        </dgm:presLayoutVars>
      </dgm:prSet>
      <dgm:spPr/>
    </dgm:pt>
    <dgm:pt modelId="{4369EB57-3170-48C5-BC93-EB74E69F1589}" type="pres">
      <dgm:prSet presAssocID="{3A5B6627-E519-4560-B192-12D8D4B5FCF5}" presName="spacer" presStyleCnt="0"/>
      <dgm:spPr/>
    </dgm:pt>
    <dgm:pt modelId="{B2426570-AD9E-4A37-94FA-30BCDDBE472D}" type="pres">
      <dgm:prSet presAssocID="{2C078FFE-AA81-499B-9597-DB8E1F57CE43}" presName="parentText" presStyleLbl="node1" presStyleIdx="11" presStyleCnt="13">
        <dgm:presLayoutVars>
          <dgm:chMax val="0"/>
          <dgm:bulletEnabled val="1"/>
        </dgm:presLayoutVars>
      </dgm:prSet>
      <dgm:spPr/>
    </dgm:pt>
    <dgm:pt modelId="{42363B22-286B-4DEC-BE04-E4CAC690582A}" type="pres">
      <dgm:prSet presAssocID="{36F20378-9188-437A-B115-FBAC0221E521}" presName="spacer" presStyleCnt="0"/>
      <dgm:spPr/>
    </dgm:pt>
    <dgm:pt modelId="{A95D22F0-3AE9-47A5-AFC3-CEC14C0BAC3A}" type="pres">
      <dgm:prSet presAssocID="{97F19170-284F-41C0-A197-14B1848C1C47}" presName="parentText" presStyleLbl="node1" presStyleIdx="12" presStyleCnt="13">
        <dgm:presLayoutVars>
          <dgm:chMax val="0"/>
          <dgm:bulletEnabled val="1"/>
        </dgm:presLayoutVars>
      </dgm:prSet>
      <dgm:spPr/>
    </dgm:pt>
  </dgm:ptLst>
  <dgm:cxnLst>
    <dgm:cxn modelId="{4F4AB000-ACC0-47B5-B85D-E4CE0BB11798}" type="presOf" srcId="{11898254-67EA-4C2F-B494-2C6B6B3BB2F5}" destId="{0CC547C9-5093-48C2-97C2-51EB82772E03}" srcOrd="0" destOrd="0" presId="urn:microsoft.com/office/officeart/2005/8/layout/vList2"/>
    <dgm:cxn modelId="{C31CE10D-35BA-4707-A08E-43C2157FCC9E}" type="presOf" srcId="{10E57A71-F4EF-4EF3-B733-C3A811BB08B9}" destId="{DDE919AA-2BD7-43ED-9806-9007C0A8F966}" srcOrd="0" destOrd="0" presId="urn:microsoft.com/office/officeart/2005/8/layout/vList2"/>
    <dgm:cxn modelId="{6BB61222-7A08-4BE9-B90C-FFDB09A2A0DC}" srcId="{4D908F71-9174-4EEE-8BC6-1E4653E08DC6}" destId="{A431167A-3645-4FDB-9A96-3811323A210F}" srcOrd="10" destOrd="0" parTransId="{A82B0259-249F-4C7E-8934-CC85B37D5A58}" sibTransId="{3A5B6627-E519-4560-B192-12D8D4B5FCF5}"/>
    <dgm:cxn modelId="{F536E336-5DE9-41BA-98DB-1F70FE29641D}" type="presOf" srcId="{D73723DA-BCA1-4B85-843C-944C629D8E7B}" destId="{58C2FBAF-ACEB-4C0A-8EAF-18BEA7EE48C5}" srcOrd="0" destOrd="0" presId="urn:microsoft.com/office/officeart/2005/8/layout/vList2"/>
    <dgm:cxn modelId="{24C0163C-5355-4ADB-AD9D-4DAA3EA73F59}" srcId="{4D908F71-9174-4EEE-8BC6-1E4653E08DC6}" destId="{D73723DA-BCA1-4B85-843C-944C629D8E7B}" srcOrd="9" destOrd="0" parTransId="{830010DF-D232-4EFA-A072-C477A5ECE154}" sibTransId="{9ED57EE2-39F0-4A02-A902-BDBA1AB82A2F}"/>
    <dgm:cxn modelId="{1044283C-08E7-4A76-B38C-79293F97DF8E}" type="presOf" srcId="{1899C5BE-B462-43FA-AAC7-7861A9305C66}" destId="{002030CA-FC1E-4103-9B7F-67578D7EF91C}" srcOrd="0" destOrd="0" presId="urn:microsoft.com/office/officeart/2005/8/layout/vList2"/>
    <dgm:cxn modelId="{FDF9193E-D37E-42F8-8EF8-5AE5B5E06065}" type="presOf" srcId="{2C078FFE-AA81-499B-9597-DB8E1F57CE43}" destId="{B2426570-AD9E-4A37-94FA-30BCDDBE472D}" srcOrd="0" destOrd="0" presId="urn:microsoft.com/office/officeart/2005/8/layout/vList2"/>
    <dgm:cxn modelId="{89C4E85B-D5F0-4387-B04A-8DBDCB114D97}" srcId="{4D908F71-9174-4EEE-8BC6-1E4653E08DC6}" destId="{2C078FFE-AA81-499B-9597-DB8E1F57CE43}" srcOrd="11" destOrd="0" parTransId="{E03E0A59-A699-44D8-9348-A5E055910260}" sibTransId="{36F20378-9188-437A-B115-FBAC0221E521}"/>
    <dgm:cxn modelId="{D5ED1C5E-019F-4CD9-9A03-FAD911E3C136}" srcId="{4D908F71-9174-4EEE-8BC6-1E4653E08DC6}" destId="{EFF3B811-97EC-4FE3-8278-6C0E6FB40CCC}" srcOrd="8" destOrd="0" parTransId="{AA77FAB5-0B20-4D2E-8289-67D7A698D99A}" sibTransId="{9385D77A-EB91-40B0-B724-D5F1C2AD9A79}"/>
    <dgm:cxn modelId="{2BEBC060-B727-4823-9213-EC51802DC303}" type="presOf" srcId="{B0D675A7-1DD0-4730-A5EC-7F6B0301AB98}" destId="{6689ED13-14FB-4EA0-A70D-FE99DA6F3441}" srcOrd="0" destOrd="0" presId="urn:microsoft.com/office/officeart/2005/8/layout/vList2"/>
    <dgm:cxn modelId="{1FD12267-6DCC-41D9-A323-0A66409581A6}" type="presOf" srcId="{EFF3B811-97EC-4FE3-8278-6C0E6FB40CCC}" destId="{F536A639-9AC8-4DC6-A0BD-171CAD6FA334}" srcOrd="0" destOrd="0" presId="urn:microsoft.com/office/officeart/2005/8/layout/vList2"/>
    <dgm:cxn modelId="{980FCD7D-CAA0-486D-935E-D1844224AB65}" type="presOf" srcId="{B8BB86E0-B9A7-4132-A846-2B25F65B13E3}" destId="{199E3FC5-8966-45DC-A57D-5B6CCD3F00B0}" srcOrd="0" destOrd="0" presId="urn:microsoft.com/office/officeart/2005/8/layout/vList2"/>
    <dgm:cxn modelId="{95EBEF7E-F866-4E20-8518-05944BC4140F}" type="presOf" srcId="{A431167A-3645-4FDB-9A96-3811323A210F}" destId="{FFCBA8B5-4712-4C3B-949E-57F6CAF30C9D}" srcOrd="0" destOrd="0" presId="urn:microsoft.com/office/officeart/2005/8/layout/vList2"/>
    <dgm:cxn modelId="{C190AF83-363F-4EB3-8AD3-C7AD0DA3BF65}" srcId="{4D908F71-9174-4EEE-8BC6-1E4653E08DC6}" destId="{1899C5BE-B462-43FA-AAC7-7861A9305C66}" srcOrd="7" destOrd="0" parTransId="{443290CF-1801-4323-8D1C-2E3782D8654D}" sibTransId="{751CC898-4EF4-46E8-ABA8-428044970A5B}"/>
    <dgm:cxn modelId="{79AFAA97-7AC6-4016-B0C9-A5299F961510}" srcId="{4D908F71-9174-4EEE-8BC6-1E4653E08DC6}" destId="{122D3F5F-E5F9-4363-A2F0-009CFB2DA8CE}" srcOrd="4" destOrd="0" parTransId="{5B7A8805-9F8A-4CCF-B758-37AF9A1BF761}" sibTransId="{CE84BAD4-1BE7-4611-917A-624D0BCF32AD}"/>
    <dgm:cxn modelId="{19EFF4A1-A1EA-43FC-AFFB-ACA4A8AB14D3}" type="presOf" srcId="{97F19170-284F-41C0-A197-14B1848C1C47}" destId="{A95D22F0-3AE9-47A5-AFC3-CEC14C0BAC3A}" srcOrd="0" destOrd="0" presId="urn:microsoft.com/office/officeart/2005/8/layout/vList2"/>
    <dgm:cxn modelId="{A3F756A4-96ED-4029-AF83-05ACE6A0A25F}" type="presOf" srcId="{CA029443-538D-4C8E-9B48-94D2D8740259}" destId="{4A759F54-E150-4883-8530-92D42B9B2E1F}" srcOrd="0" destOrd="0" presId="urn:microsoft.com/office/officeart/2005/8/layout/vList2"/>
    <dgm:cxn modelId="{0F7A88AF-86EC-451A-8624-A5C98F2EB318}" srcId="{4D908F71-9174-4EEE-8BC6-1E4653E08DC6}" destId="{97F19170-284F-41C0-A197-14B1848C1C47}" srcOrd="12" destOrd="0" parTransId="{4E04325C-F697-43EB-BF52-E4D86A9A8B60}" sibTransId="{5863698D-4DE9-4A7B-A00D-F4883BE84116}"/>
    <dgm:cxn modelId="{7BBEFEB3-7343-4C74-9134-17C251DF7E9F}" type="presOf" srcId="{122D3F5F-E5F9-4363-A2F0-009CFB2DA8CE}" destId="{BD687ADE-1CA9-4F1B-AC3C-10FF0A9C9B95}" srcOrd="0" destOrd="0" presId="urn:microsoft.com/office/officeart/2005/8/layout/vList2"/>
    <dgm:cxn modelId="{98A75FBA-5F94-4A96-8059-73119B266EF7}" srcId="{4D908F71-9174-4EEE-8BC6-1E4653E08DC6}" destId="{F1B3F2C6-E588-41AB-B6A5-7CE9867F398E}" srcOrd="5" destOrd="0" parTransId="{F865DDF4-E8D1-4771-A25C-A65CE0A202BE}" sibTransId="{1B3BB3D8-90DF-4F80-89D8-171421484FE0}"/>
    <dgm:cxn modelId="{BA2C23D5-A81D-4D65-B95B-251F4C12A980}" type="presOf" srcId="{4D908F71-9174-4EEE-8BC6-1E4653E08DC6}" destId="{EF077B4D-045D-4C30-BA40-1FB75873AA69}" srcOrd="0" destOrd="0" presId="urn:microsoft.com/office/officeart/2005/8/layout/vList2"/>
    <dgm:cxn modelId="{C120EBDB-E395-4B9E-9D8E-C495E2E29BD6}" srcId="{4D908F71-9174-4EEE-8BC6-1E4653E08DC6}" destId="{CA029443-538D-4C8E-9B48-94D2D8740259}" srcOrd="3" destOrd="0" parTransId="{84E18B42-39DF-483C-AEAF-0EF0243DEF36}" sibTransId="{70D2FEC6-2158-4580-9647-2492FE59AF8D}"/>
    <dgm:cxn modelId="{0ED1D5DD-8D8B-4C08-BD69-F26D2BAA9E22}" srcId="{4D908F71-9174-4EEE-8BC6-1E4653E08DC6}" destId="{11898254-67EA-4C2F-B494-2C6B6B3BB2F5}" srcOrd="0" destOrd="0" parTransId="{C7F58973-3AAD-4F69-AA15-9982EE31D77D}" sibTransId="{94755591-15FC-4A90-82B3-0B43736E422E}"/>
    <dgm:cxn modelId="{97C850DE-6DBB-48B3-8A43-05816C92F58C}" type="presOf" srcId="{F1B3F2C6-E588-41AB-B6A5-7CE9867F398E}" destId="{15115B83-46BA-452A-80A0-E1170AE5D59A}" srcOrd="0" destOrd="0" presId="urn:microsoft.com/office/officeart/2005/8/layout/vList2"/>
    <dgm:cxn modelId="{66BB09EC-C172-4057-A0A8-21B80AF3991A}" srcId="{4D908F71-9174-4EEE-8BC6-1E4653E08DC6}" destId="{10E57A71-F4EF-4EF3-B733-C3A811BB08B9}" srcOrd="6" destOrd="0" parTransId="{666DD5A1-0920-4C11-BD53-5AD7E1659AB1}" sibTransId="{FB8AE36C-1F7B-4EC6-AFC3-B761681DA358}"/>
    <dgm:cxn modelId="{3CE143F3-6853-42CC-96D7-9FD6C36B633F}" srcId="{4D908F71-9174-4EEE-8BC6-1E4653E08DC6}" destId="{B8BB86E0-B9A7-4132-A846-2B25F65B13E3}" srcOrd="1" destOrd="0" parTransId="{753C004F-1B7C-4E88-AF7C-8A4E12480995}" sibTransId="{F4568020-2310-4479-80E7-4CAA0F533144}"/>
    <dgm:cxn modelId="{1B38B7F9-AF01-42BF-9FF0-5873618983A3}" srcId="{4D908F71-9174-4EEE-8BC6-1E4653E08DC6}" destId="{B0D675A7-1DD0-4730-A5EC-7F6B0301AB98}" srcOrd="2" destOrd="0" parTransId="{47837586-2BA7-4E2C-B1FA-82DBCAAA5859}" sibTransId="{E1CFB9A9-AC14-408C-B9DF-4F14F8A53690}"/>
    <dgm:cxn modelId="{8E653022-0A57-4A4D-84C2-EEAD6FC9133A}" type="presParOf" srcId="{EF077B4D-045D-4C30-BA40-1FB75873AA69}" destId="{0CC547C9-5093-48C2-97C2-51EB82772E03}" srcOrd="0" destOrd="0" presId="urn:microsoft.com/office/officeart/2005/8/layout/vList2"/>
    <dgm:cxn modelId="{7565F2CF-D791-42C4-820D-8262167DA0AA}" type="presParOf" srcId="{EF077B4D-045D-4C30-BA40-1FB75873AA69}" destId="{2EA1DA87-5405-4DE3-B719-A273DC06299F}" srcOrd="1" destOrd="0" presId="urn:microsoft.com/office/officeart/2005/8/layout/vList2"/>
    <dgm:cxn modelId="{F5E89F0F-59F5-4AD2-A1F1-225E80E439F0}" type="presParOf" srcId="{EF077B4D-045D-4C30-BA40-1FB75873AA69}" destId="{199E3FC5-8966-45DC-A57D-5B6CCD3F00B0}" srcOrd="2" destOrd="0" presId="urn:microsoft.com/office/officeart/2005/8/layout/vList2"/>
    <dgm:cxn modelId="{5AE0E800-FA89-40CB-9EA2-1A25E1B684A1}" type="presParOf" srcId="{EF077B4D-045D-4C30-BA40-1FB75873AA69}" destId="{CF6455B1-8591-4AC8-8B7C-9180B550A7AB}" srcOrd="3" destOrd="0" presId="urn:microsoft.com/office/officeart/2005/8/layout/vList2"/>
    <dgm:cxn modelId="{95676792-C486-4D81-94A1-EA9AE3D958F6}" type="presParOf" srcId="{EF077B4D-045D-4C30-BA40-1FB75873AA69}" destId="{6689ED13-14FB-4EA0-A70D-FE99DA6F3441}" srcOrd="4" destOrd="0" presId="urn:microsoft.com/office/officeart/2005/8/layout/vList2"/>
    <dgm:cxn modelId="{751C093D-26D2-49DE-A87B-0D75DAC4AB48}" type="presParOf" srcId="{EF077B4D-045D-4C30-BA40-1FB75873AA69}" destId="{2D34EB33-5E70-4A38-B511-DB391698C3D8}" srcOrd="5" destOrd="0" presId="urn:microsoft.com/office/officeart/2005/8/layout/vList2"/>
    <dgm:cxn modelId="{8AF74B3F-96B1-47AE-92F9-78D2698A40CA}" type="presParOf" srcId="{EF077B4D-045D-4C30-BA40-1FB75873AA69}" destId="{4A759F54-E150-4883-8530-92D42B9B2E1F}" srcOrd="6" destOrd="0" presId="urn:microsoft.com/office/officeart/2005/8/layout/vList2"/>
    <dgm:cxn modelId="{0EED32E1-CDC2-4C83-BD17-4E6BFB45AC43}" type="presParOf" srcId="{EF077B4D-045D-4C30-BA40-1FB75873AA69}" destId="{76DA12E3-A7AA-4F3C-B436-523996BF1F49}" srcOrd="7" destOrd="0" presId="urn:microsoft.com/office/officeart/2005/8/layout/vList2"/>
    <dgm:cxn modelId="{B611E851-C917-427C-9EEA-3EA657B5E424}" type="presParOf" srcId="{EF077B4D-045D-4C30-BA40-1FB75873AA69}" destId="{BD687ADE-1CA9-4F1B-AC3C-10FF0A9C9B95}" srcOrd="8" destOrd="0" presId="urn:microsoft.com/office/officeart/2005/8/layout/vList2"/>
    <dgm:cxn modelId="{BF57EF14-F3EC-495E-B913-FD26C255DBCC}" type="presParOf" srcId="{EF077B4D-045D-4C30-BA40-1FB75873AA69}" destId="{6802EE66-E581-4C80-9436-A23FA2723288}" srcOrd="9" destOrd="0" presId="urn:microsoft.com/office/officeart/2005/8/layout/vList2"/>
    <dgm:cxn modelId="{04057927-4B8D-4E4B-AC87-0DE63849DCC0}" type="presParOf" srcId="{EF077B4D-045D-4C30-BA40-1FB75873AA69}" destId="{15115B83-46BA-452A-80A0-E1170AE5D59A}" srcOrd="10" destOrd="0" presId="urn:microsoft.com/office/officeart/2005/8/layout/vList2"/>
    <dgm:cxn modelId="{5E8B77B0-A281-4D4D-A6A3-A23FE31C1415}" type="presParOf" srcId="{EF077B4D-045D-4C30-BA40-1FB75873AA69}" destId="{657C3F71-6177-45C4-8AA0-59D9BB9E9136}" srcOrd="11" destOrd="0" presId="urn:microsoft.com/office/officeart/2005/8/layout/vList2"/>
    <dgm:cxn modelId="{DA3EF3B6-773D-4E43-B879-293909FBB13D}" type="presParOf" srcId="{EF077B4D-045D-4C30-BA40-1FB75873AA69}" destId="{DDE919AA-2BD7-43ED-9806-9007C0A8F966}" srcOrd="12" destOrd="0" presId="urn:microsoft.com/office/officeart/2005/8/layout/vList2"/>
    <dgm:cxn modelId="{60873097-C456-4E10-AD55-0AC0A4F17CA3}" type="presParOf" srcId="{EF077B4D-045D-4C30-BA40-1FB75873AA69}" destId="{9027E469-2825-48DD-AF56-A3A440C152AA}" srcOrd="13" destOrd="0" presId="urn:microsoft.com/office/officeart/2005/8/layout/vList2"/>
    <dgm:cxn modelId="{0756C496-1AA0-44A7-A506-A036EA965367}" type="presParOf" srcId="{EF077B4D-045D-4C30-BA40-1FB75873AA69}" destId="{002030CA-FC1E-4103-9B7F-67578D7EF91C}" srcOrd="14" destOrd="0" presId="urn:microsoft.com/office/officeart/2005/8/layout/vList2"/>
    <dgm:cxn modelId="{0F3577DD-7196-4F00-BBB0-4C4CF45BF0D8}" type="presParOf" srcId="{EF077B4D-045D-4C30-BA40-1FB75873AA69}" destId="{3072B2D2-0A7A-4C83-B848-2B3CFF86A9B8}" srcOrd="15" destOrd="0" presId="urn:microsoft.com/office/officeart/2005/8/layout/vList2"/>
    <dgm:cxn modelId="{FE46F78E-10B4-479C-A7BC-F39BAD65B43F}" type="presParOf" srcId="{EF077B4D-045D-4C30-BA40-1FB75873AA69}" destId="{F536A639-9AC8-4DC6-A0BD-171CAD6FA334}" srcOrd="16" destOrd="0" presId="urn:microsoft.com/office/officeart/2005/8/layout/vList2"/>
    <dgm:cxn modelId="{BF19B65F-8CA9-48FF-A026-019AC7726F6C}" type="presParOf" srcId="{EF077B4D-045D-4C30-BA40-1FB75873AA69}" destId="{D3BC6461-75BF-4CEE-A9AC-C91DEFBA1928}" srcOrd="17" destOrd="0" presId="urn:microsoft.com/office/officeart/2005/8/layout/vList2"/>
    <dgm:cxn modelId="{17ACA874-9CE8-4D02-9A14-7F35AEE409D3}" type="presParOf" srcId="{EF077B4D-045D-4C30-BA40-1FB75873AA69}" destId="{58C2FBAF-ACEB-4C0A-8EAF-18BEA7EE48C5}" srcOrd="18" destOrd="0" presId="urn:microsoft.com/office/officeart/2005/8/layout/vList2"/>
    <dgm:cxn modelId="{ADB2A299-F92C-4826-955D-AC5EE6DE1606}" type="presParOf" srcId="{EF077B4D-045D-4C30-BA40-1FB75873AA69}" destId="{71FFDF6B-331D-4D50-8955-C5729C51106A}" srcOrd="19" destOrd="0" presId="urn:microsoft.com/office/officeart/2005/8/layout/vList2"/>
    <dgm:cxn modelId="{97EF4E9A-D3E9-4D3F-8121-D4F86A71E453}" type="presParOf" srcId="{EF077B4D-045D-4C30-BA40-1FB75873AA69}" destId="{FFCBA8B5-4712-4C3B-949E-57F6CAF30C9D}" srcOrd="20" destOrd="0" presId="urn:microsoft.com/office/officeart/2005/8/layout/vList2"/>
    <dgm:cxn modelId="{BE671F73-D8A5-426A-B7AD-413955D870C0}" type="presParOf" srcId="{EF077B4D-045D-4C30-BA40-1FB75873AA69}" destId="{4369EB57-3170-48C5-BC93-EB74E69F1589}" srcOrd="21" destOrd="0" presId="urn:microsoft.com/office/officeart/2005/8/layout/vList2"/>
    <dgm:cxn modelId="{E53E9C2F-0623-40E2-8743-3FBE68F7BB4C}" type="presParOf" srcId="{EF077B4D-045D-4C30-BA40-1FB75873AA69}" destId="{B2426570-AD9E-4A37-94FA-30BCDDBE472D}" srcOrd="22" destOrd="0" presId="urn:microsoft.com/office/officeart/2005/8/layout/vList2"/>
    <dgm:cxn modelId="{3B137243-BE05-48A7-AEFA-5198406A5542}" type="presParOf" srcId="{EF077B4D-045D-4C30-BA40-1FB75873AA69}" destId="{42363B22-286B-4DEC-BE04-E4CAC690582A}" srcOrd="23" destOrd="0" presId="urn:microsoft.com/office/officeart/2005/8/layout/vList2"/>
    <dgm:cxn modelId="{2101CE91-57DC-4661-B783-D87B3D004693}" type="presParOf" srcId="{EF077B4D-045D-4C30-BA40-1FB75873AA69}" destId="{A95D22F0-3AE9-47A5-AFC3-CEC14C0BAC3A}" srcOrd="2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4534E-3B18-4EDD-A2A8-ADD5123FEB6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60CB3D1-21F5-41AA-8F08-3C7ACF03D8F6}">
      <dgm:prSet/>
      <dgm:spPr/>
      <dgm:t>
        <a:bodyPr/>
        <a:lstStyle/>
        <a:p>
          <a:pPr>
            <a:lnSpc>
              <a:spcPct val="100000"/>
            </a:lnSpc>
          </a:pPr>
          <a:r>
            <a:rPr lang="en-NL" baseline="0" noProof="0"/>
            <a:t>Long battery life (enough for one game)</a:t>
          </a:r>
          <a:endParaRPr lang="en-NL" noProof="0"/>
        </a:p>
      </dgm:t>
    </dgm:pt>
    <dgm:pt modelId="{AFE0D676-00F3-48AB-BD8A-8361E9E0EFD0}" type="parTrans" cxnId="{2CA57BA2-6422-4E22-AC9C-A2AEAB0EA8B9}">
      <dgm:prSet/>
      <dgm:spPr/>
      <dgm:t>
        <a:bodyPr/>
        <a:lstStyle/>
        <a:p>
          <a:endParaRPr lang="en-US"/>
        </a:p>
      </dgm:t>
    </dgm:pt>
    <dgm:pt modelId="{D530B549-3E57-4121-8159-847F718F53F8}" type="sibTrans" cxnId="{2CA57BA2-6422-4E22-AC9C-A2AEAB0EA8B9}">
      <dgm:prSet/>
      <dgm:spPr/>
      <dgm:t>
        <a:bodyPr/>
        <a:lstStyle/>
        <a:p>
          <a:endParaRPr lang="en-US"/>
        </a:p>
      </dgm:t>
    </dgm:pt>
    <dgm:pt modelId="{8BF2833C-C49E-4D28-8E56-4CB87B829FF3}">
      <dgm:prSet/>
      <dgm:spPr/>
      <dgm:t>
        <a:bodyPr/>
        <a:lstStyle/>
        <a:p>
          <a:pPr>
            <a:lnSpc>
              <a:spcPct val="100000"/>
            </a:lnSpc>
          </a:pPr>
          <a:r>
            <a:rPr lang="en-NL" baseline="0" noProof="0"/>
            <a:t>High shooting power </a:t>
          </a:r>
          <a:endParaRPr lang="en-NL" noProof="0"/>
        </a:p>
      </dgm:t>
    </dgm:pt>
    <dgm:pt modelId="{9062E279-DFD0-4F90-BAC4-F1E83D4F641F}" type="parTrans" cxnId="{EBDBF43D-2994-4D6E-851F-6AB2B623DF2B}">
      <dgm:prSet/>
      <dgm:spPr/>
      <dgm:t>
        <a:bodyPr/>
        <a:lstStyle/>
        <a:p>
          <a:endParaRPr lang="en-US"/>
        </a:p>
      </dgm:t>
    </dgm:pt>
    <dgm:pt modelId="{95ED15D7-BEFA-4058-8286-314E3481C4FD}" type="sibTrans" cxnId="{EBDBF43D-2994-4D6E-851F-6AB2B623DF2B}">
      <dgm:prSet/>
      <dgm:spPr/>
      <dgm:t>
        <a:bodyPr/>
        <a:lstStyle/>
        <a:p>
          <a:endParaRPr lang="en-US"/>
        </a:p>
      </dgm:t>
    </dgm:pt>
    <dgm:pt modelId="{49F71ED4-B4BE-483D-A3B3-907571B3E567}">
      <dgm:prSet/>
      <dgm:spPr/>
      <dgm:t>
        <a:bodyPr/>
        <a:lstStyle/>
        <a:p>
          <a:pPr>
            <a:lnSpc>
              <a:spcPct val="100000"/>
            </a:lnSpc>
          </a:pPr>
          <a:r>
            <a:rPr lang="en-NL" baseline="0" noProof="0"/>
            <a:t>Simple to use and light enough to carry</a:t>
          </a:r>
          <a:endParaRPr lang="en-NL" noProof="0"/>
        </a:p>
      </dgm:t>
    </dgm:pt>
    <dgm:pt modelId="{D8CD6434-954C-476A-9D0A-36F642D10E5E}" type="parTrans" cxnId="{F3FB79DF-74A3-4AAC-B2ED-56BA1A92A743}">
      <dgm:prSet/>
      <dgm:spPr/>
      <dgm:t>
        <a:bodyPr/>
        <a:lstStyle/>
        <a:p>
          <a:endParaRPr lang="en-US"/>
        </a:p>
      </dgm:t>
    </dgm:pt>
    <dgm:pt modelId="{AC322B95-C341-4D89-A643-22F341083C85}" type="sibTrans" cxnId="{F3FB79DF-74A3-4AAC-B2ED-56BA1A92A743}">
      <dgm:prSet/>
      <dgm:spPr/>
      <dgm:t>
        <a:bodyPr/>
        <a:lstStyle/>
        <a:p>
          <a:endParaRPr lang="en-US"/>
        </a:p>
      </dgm:t>
    </dgm:pt>
    <dgm:pt modelId="{59DCDE9E-E093-4115-9630-C05906019D48}">
      <dgm:prSet/>
      <dgm:spPr/>
      <dgm:t>
        <a:bodyPr/>
        <a:lstStyle/>
        <a:p>
          <a:pPr>
            <a:lnSpc>
              <a:spcPct val="100000"/>
            </a:lnSpc>
          </a:pPr>
          <a:r>
            <a:rPr lang="en-NL" baseline="0" noProof="0"/>
            <a:t>Compact to not obstruct the game</a:t>
          </a:r>
          <a:endParaRPr lang="en-NL" noProof="0"/>
        </a:p>
      </dgm:t>
    </dgm:pt>
    <dgm:pt modelId="{28C9B644-971F-4D82-9C4F-FAF02892CF06}" type="parTrans" cxnId="{374E96AD-A2C0-4D2A-9203-5BE8F5ABE32A}">
      <dgm:prSet/>
      <dgm:spPr/>
      <dgm:t>
        <a:bodyPr/>
        <a:lstStyle/>
        <a:p>
          <a:endParaRPr lang="en-US"/>
        </a:p>
      </dgm:t>
    </dgm:pt>
    <dgm:pt modelId="{13A855A5-165A-440E-9863-790D7058D6D3}" type="sibTrans" cxnId="{374E96AD-A2C0-4D2A-9203-5BE8F5ABE32A}">
      <dgm:prSet/>
      <dgm:spPr/>
      <dgm:t>
        <a:bodyPr/>
        <a:lstStyle/>
        <a:p>
          <a:endParaRPr lang="en-US"/>
        </a:p>
      </dgm:t>
    </dgm:pt>
    <dgm:pt modelId="{5F061CE8-7C31-4620-B563-BBE87799BDC2}">
      <dgm:prSet/>
      <dgm:spPr/>
      <dgm:t>
        <a:bodyPr/>
        <a:lstStyle/>
        <a:p>
          <a:pPr>
            <a:lnSpc>
              <a:spcPct val="100000"/>
            </a:lnSpc>
          </a:pPr>
          <a:r>
            <a:rPr lang="en-NL" baseline="0" noProof="0"/>
            <a:t>Versatile shot capability </a:t>
          </a:r>
          <a:endParaRPr lang="en-NL" noProof="0"/>
        </a:p>
      </dgm:t>
    </dgm:pt>
    <dgm:pt modelId="{ABF2D746-118E-4CD7-8E8C-D0A6C8509CA3}" type="parTrans" cxnId="{D889CFD5-534E-4FD6-B7B2-D82EAED65B35}">
      <dgm:prSet/>
      <dgm:spPr/>
      <dgm:t>
        <a:bodyPr/>
        <a:lstStyle/>
        <a:p>
          <a:endParaRPr lang="en-US"/>
        </a:p>
      </dgm:t>
    </dgm:pt>
    <dgm:pt modelId="{EC9FD70F-FCD4-4A5B-9920-B3D58C1E5E0D}" type="sibTrans" cxnId="{D889CFD5-534E-4FD6-B7B2-D82EAED65B35}">
      <dgm:prSet/>
      <dgm:spPr/>
      <dgm:t>
        <a:bodyPr/>
        <a:lstStyle/>
        <a:p>
          <a:endParaRPr lang="en-US"/>
        </a:p>
      </dgm:t>
    </dgm:pt>
    <dgm:pt modelId="{185018CB-A458-4521-BE36-B5CB521DC4A8}">
      <dgm:prSet/>
      <dgm:spPr/>
      <dgm:t>
        <a:bodyPr/>
        <a:lstStyle/>
        <a:p>
          <a:pPr>
            <a:lnSpc>
              <a:spcPct val="100000"/>
            </a:lnSpc>
          </a:pPr>
          <a:r>
            <a:rPr lang="en-NL" baseline="0" noProof="0"/>
            <a:t>Accurate </a:t>
          </a:r>
          <a:endParaRPr lang="en-NL" noProof="0"/>
        </a:p>
      </dgm:t>
    </dgm:pt>
    <dgm:pt modelId="{72C4A593-0FE4-453F-B486-66617291A5CB}" type="parTrans" cxnId="{871315BA-F09E-487B-B898-D462B8A68A9F}">
      <dgm:prSet/>
      <dgm:spPr/>
      <dgm:t>
        <a:bodyPr/>
        <a:lstStyle/>
        <a:p>
          <a:endParaRPr lang="en-US"/>
        </a:p>
      </dgm:t>
    </dgm:pt>
    <dgm:pt modelId="{E7DDC88D-5CEA-482F-84ED-CA3C746875DB}" type="sibTrans" cxnId="{871315BA-F09E-487B-B898-D462B8A68A9F}">
      <dgm:prSet/>
      <dgm:spPr/>
      <dgm:t>
        <a:bodyPr/>
        <a:lstStyle/>
        <a:p>
          <a:endParaRPr lang="en-US"/>
        </a:p>
      </dgm:t>
    </dgm:pt>
    <dgm:pt modelId="{F36F7AC6-5DC9-43FB-BE4C-C8C899A8856E}">
      <dgm:prSet/>
      <dgm:spPr/>
      <dgm:t>
        <a:bodyPr/>
        <a:lstStyle/>
        <a:p>
          <a:pPr>
            <a:lnSpc>
              <a:spcPct val="100000"/>
            </a:lnSpc>
          </a:pPr>
          <a:r>
            <a:rPr lang="en-NL" baseline="0" noProof="0"/>
            <a:t>Easy to use </a:t>
          </a:r>
          <a:endParaRPr lang="en-NL" noProof="0"/>
        </a:p>
      </dgm:t>
    </dgm:pt>
    <dgm:pt modelId="{41D6A116-A6E8-40F4-85B8-FCC04FE4B1D9}" type="parTrans" cxnId="{716919C3-7D9F-49B4-BB38-F54E9C866210}">
      <dgm:prSet/>
      <dgm:spPr/>
      <dgm:t>
        <a:bodyPr/>
        <a:lstStyle/>
        <a:p>
          <a:endParaRPr lang="en-US"/>
        </a:p>
      </dgm:t>
    </dgm:pt>
    <dgm:pt modelId="{6EF2864E-FCAD-4E73-A5CF-B3ECA5EFE292}" type="sibTrans" cxnId="{716919C3-7D9F-49B4-BB38-F54E9C866210}">
      <dgm:prSet/>
      <dgm:spPr/>
      <dgm:t>
        <a:bodyPr/>
        <a:lstStyle/>
        <a:p>
          <a:endParaRPr lang="en-US"/>
        </a:p>
      </dgm:t>
    </dgm:pt>
    <dgm:pt modelId="{D7D76D32-AC2D-4648-ADF6-7599042DC601}" type="pres">
      <dgm:prSet presAssocID="{0824534E-3B18-4EDD-A2A8-ADD5123FEB68}" presName="root" presStyleCnt="0">
        <dgm:presLayoutVars>
          <dgm:dir/>
          <dgm:resizeHandles val="exact"/>
        </dgm:presLayoutVars>
      </dgm:prSet>
      <dgm:spPr/>
    </dgm:pt>
    <dgm:pt modelId="{10F38153-D8F2-47F8-ACD4-C7DE09B4BB29}" type="pres">
      <dgm:prSet presAssocID="{E60CB3D1-21F5-41AA-8F08-3C7ACF03D8F6}" presName="compNode" presStyleCnt="0"/>
      <dgm:spPr/>
    </dgm:pt>
    <dgm:pt modelId="{13A48DED-7F08-4EFB-93EA-844351BCB8D2}" type="pres">
      <dgm:prSet presAssocID="{E60CB3D1-21F5-41AA-8F08-3C7ACF03D8F6}" presName="bgRect" presStyleLbl="bgShp" presStyleIdx="0" presStyleCnt="7"/>
      <dgm:spPr/>
    </dgm:pt>
    <dgm:pt modelId="{ED55285F-797B-4088-BF84-3371E4D8E98D}" type="pres">
      <dgm:prSet presAssocID="{E60CB3D1-21F5-41AA-8F08-3C7ACF03D8F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ty Battery"/>
        </a:ext>
      </dgm:extLst>
    </dgm:pt>
    <dgm:pt modelId="{8E11977C-E077-4956-9CEA-74128C26CDB2}" type="pres">
      <dgm:prSet presAssocID="{E60CB3D1-21F5-41AA-8F08-3C7ACF03D8F6}" presName="spaceRect" presStyleCnt="0"/>
      <dgm:spPr/>
    </dgm:pt>
    <dgm:pt modelId="{FADBE95A-6A7E-4C3B-B82B-C3844C07004B}" type="pres">
      <dgm:prSet presAssocID="{E60CB3D1-21F5-41AA-8F08-3C7ACF03D8F6}" presName="parTx" presStyleLbl="revTx" presStyleIdx="0" presStyleCnt="7">
        <dgm:presLayoutVars>
          <dgm:chMax val="0"/>
          <dgm:chPref val="0"/>
        </dgm:presLayoutVars>
      </dgm:prSet>
      <dgm:spPr/>
    </dgm:pt>
    <dgm:pt modelId="{E30AC9FD-BC07-4F22-9F2E-5660BAC9B5FB}" type="pres">
      <dgm:prSet presAssocID="{D530B549-3E57-4121-8159-847F718F53F8}" presName="sibTrans" presStyleCnt="0"/>
      <dgm:spPr/>
    </dgm:pt>
    <dgm:pt modelId="{4FC081BC-89B5-4968-9FC0-3FA31A4183A0}" type="pres">
      <dgm:prSet presAssocID="{8BF2833C-C49E-4D28-8E56-4CB87B829FF3}" presName="compNode" presStyleCnt="0"/>
      <dgm:spPr/>
    </dgm:pt>
    <dgm:pt modelId="{9FB1C875-3C04-4826-B6F1-38AC02547175}" type="pres">
      <dgm:prSet presAssocID="{8BF2833C-C49E-4D28-8E56-4CB87B829FF3}" presName="bgRect" presStyleLbl="bgShp" presStyleIdx="1" presStyleCnt="7"/>
      <dgm:spPr/>
    </dgm:pt>
    <dgm:pt modelId="{85D90571-F08A-4E62-AB7D-406F7C67DB85}" type="pres">
      <dgm:prSet presAssocID="{8BF2833C-C49E-4D28-8E56-4CB87B829FF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gh Voltage"/>
        </a:ext>
      </dgm:extLst>
    </dgm:pt>
    <dgm:pt modelId="{2B2541F0-6C42-457F-9242-A45F15C90E0C}" type="pres">
      <dgm:prSet presAssocID="{8BF2833C-C49E-4D28-8E56-4CB87B829FF3}" presName="spaceRect" presStyleCnt="0"/>
      <dgm:spPr/>
    </dgm:pt>
    <dgm:pt modelId="{9B401EE0-B227-4FA7-8F17-B01A68130BC4}" type="pres">
      <dgm:prSet presAssocID="{8BF2833C-C49E-4D28-8E56-4CB87B829FF3}" presName="parTx" presStyleLbl="revTx" presStyleIdx="1" presStyleCnt="7">
        <dgm:presLayoutVars>
          <dgm:chMax val="0"/>
          <dgm:chPref val="0"/>
        </dgm:presLayoutVars>
      </dgm:prSet>
      <dgm:spPr/>
    </dgm:pt>
    <dgm:pt modelId="{206C3597-D029-4CAC-A104-C7624E3DA4E7}" type="pres">
      <dgm:prSet presAssocID="{95ED15D7-BEFA-4058-8286-314E3481C4FD}" presName="sibTrans" presStyleCnt="0"/>
      <dgm:spPr/>
    </dgm:pt>
    <dgm:pt modelId="{869D98DF-321F-44FE-8024-0CD1FCB93DB6}" type="pres">
      <dgm:prSet presAssocID="{49F71ED4-B4BE-483D-A3B3-907571B3E567}" presName="compNode" presStyleCnt="0"/>
      <dgm:spPr/>
    </dgm:pt>
    <dgm:pt modelId="{5CD05ED8-17F4-4CA1-95F6-4898BCB6D22F}" type="pres">
      <dgm:prSet presAssocID="{49F71ED4-B4BE-483D-A3B3-907571B3E567}" presName="bgRect" presStyleLbl="bgShp" presStyleIdx="2" presStyleCnt="7"/>
      <dgm:spPr/>
    </dgm:pt>
    <dgm:pt modelId="{AB074550-D871-4EFF-BC43-6131CB6A5A7E}" type="pres">
      <dgm:prSet presAssocID="{49F71ED4-B4BE-483D-A3B3-907571B3E56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20313C4F-40EE-43F0-B350-3BB39BC01D47}" type="pres">
      <dgm:prSet presAssocID="{49F71ED4-B4BE-483D-A3B3-907571B3E567}" presName="spaceRect" presStyleCnt="0"/>
      <dgm:spPr/>
    </dgm:pt>
    <dgm:pt modelId="{670E32F3-E1D6-4546-B891-9055FA8A59B8}" type="pres">
      <dgm:prSet presAssocID="{49F71ED4-B4BE-483D-A3B3-907571B3E567}" presName="parTx" presStyleLbl="revTx" presStyleIdx="2" presStyleCnt="7">
        <dgm:presLayoutVars>
          <dgm:chMax val="0"/>
          <dgm:chPref val="0"/>
        </dgm:presLayoutVars>
      </dgm:prSet>
      <dgm:spPr/>
    </dgm:pt>
    <dgm:pt modelId="{ED8FFEEC-5C7C-4DB9-A65C-B0134E3FA99E}" type="pres">
      <dgm:prSet presAssocID="{AC322B95-C341-4D89-A643-22F341083C85}" presName="sibTrans" presStyleCnt="0"/>
      <dgm:spPr/>
    </dgm:pt>
    <dgm:pt modelId="{74456B8E-187D-4014-B466-3AA2C90D0E0D}" type="pres">
      <dgm:prSet presAssocID="{59DCDE9E-E093-4115-9630-C05906019D48}" presName="compNode" presStyleCnt="0"/>
      <dgm:spPr/>
    </dgm:pt>
    <dgm:pt modelId="{2C6484A4-0F03-420B-B412-4AD1D5CE8AD7}" type="pres">
      <dgm:prSet presAssocID="{59DCDE9E-E093-4115-9630-C05906019D48}" presName="bgRect" presStyleLbl="bgShp" presStyleIdx="3" presStyleCnt="7"/>
      <dgm:spPr/>
    </dgm:pt>
    <dgm:pt modelId="{D9B57A01-D80A-4F7F-9DEA-668D9CC99173}" type="pres">
      <dgm:prSet presAssocID="{59DCDE9E-E093-4115-9630-C05906019D4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me controller"/>
        </a:ext>
      </dgm:extLst>
    </dgm:pt>
    <dgm:pt modelId="{5254F6A8-959C-409D-867A-5E9536EB3FF6}" type="pres">
      <dgm:prSet presAssocID="{59DCDE9E-E093-4115-9630-C05906019D48}" presName="spaceRect" presStyleCnt="0"/>
      <dgm:spPr/>
    </dgm:pt>
    <dgm:pt modelId="{81CB6E53-32AF-45B8-B42D-96DF738E4C0A}" type="pres">
      <dgm:prSet presAssocID="{59DCDE9E-E093-4115-9630-C05906019D48}" presName="parTx" presStyleLbl="revTx" presStyleIdx="3" presStyleCnt="7">
        <dgm:presLayoutVars>
          <dgm:chMax val="0"/>
          <dgm:chPref val="0"/>
        </dgm:presLayoutVars>
      </dgm:prSet>
      <dgm:spPr/>
    </dgm:pt>
    <dgm:pt modelId="{DFF5E0E7-646B-41D2-AFBA-41B653211695}" type="pres">
      <dgm:prSet presAssocID="{13A855A5-165A-440E-9863-790D7058D6D3}" presName="sibTrans" presStyleCnt="0"/>
      <dgm:spPr/>
    </dgm:pt>
    <dgm:pt modelId="{126AB6A9-D9D2-4D76-8246-7DEAC1DB682E}" type="pres">
      <dgm:prSet presAssocID="{5F061CE8-7C31-4620-B563-BBE87799BDC2}" presName="compNode" presStyleCnt="0"/>
      <dgm:spPr/>
    </dgm:pt>
    <dgm:pt modelId="{1A1B322B-42F6-4CAE-B159-47E4E41583C8}" type="pres">
      <dgm:prSet presAssocID="{5F061CE8-7C31-4620-B563-BBE87799BDC2}" presName="bgRect" presStyleLbl="bgShp" presStyleIdx="4" presStyleCnt="7"/>
      <dgm:spPr/>
    </dgm:pt>
    <dgm:pt modelId="{C3A3F2E9-251E-44F4-8713-1838366C9E8B}" type="pres">
      <dgm:prSet presAssocID="{5F061CE8-7C31-4620-B563-BBE87799BDC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11B3059D-630F-42A2-BE96-F3F1C7A3489C}" type="pres">
      <dgm:prSet presAssocID="{5F061CE8-7C31-4620-B563-BBE87799BDC2}" presName="spaceRect" presStyleCnt="0"/>
      <dgm:spPr/>
    </dgm:pt>
    <dgm:pt modelId="{AB0D857D-8A51-4D9F-B9CB-5DDC5E3C57CA}" type="pres">
      <dgm:prSet presAssocID="{5F061CE8-7C31-4620-B563-BBE87799BDC2}" presName="parTx" presStyleLbl="revTx" presStyleIdx="4" presStyleCnt="7">
        <dgm:presLayoutVars>
          <dgm:chMax val="0"/>
          <dgm:chPref val="0"/>
        </dgm:presLayoutVars>
      </dgm:prSet>
      <dgm:spPr/>
    </dgm:pt>
    <dgm:pt modelId="{3C158454-49EA-4BF6-BA39-5C0574187C71}" type="pres">
      <dgm:prSet presAssocID="{EC9FD70F-FCD4-4A5B-9920-B3D58C1E5E0D}" presName="sibTrans" presStyleCnt="0"/>
      <dgm:spPr/>
    </dgm:pt>
    <dgm:pt modelId="{ADBAB7F6-EEA7-4DFE-89BB-2942EB6B8E76}" type="pres">
      <dgm:prSet presAssocID="{185018CB-A458-4521-BE36-B5CB521DC4A8}" presName="compNode" presStyleCnt="0"/>
      <dgm:spPr/>
    </dgm:pt>
    <dgm:pt modelId="{B41D0C79-C810-4433-934E-81E1D02310F6}" type="pres">
      <dgm:prSet presAssocID="{185018CB-A458-4521-BE36-B5CB521DC4A8}" presName="bgRect" presStyleLbl="bgShp" presStyleIdx="5" presStyleCnt="7"/>
      <dgm:spPr/>
    </dgm:pt>
    <dgm:pt modelId="{E53FBF11-573A-47A7-8FCE-105A8EFA3390}" type="pres">
      <dgm:prSet presAssocID="{185018CB-A458-4521-BE36-B5CB521DC4A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arget"/>
        </a:ext>
      </dgm:extLst>
    </dgm:pt>
    <dgm:pt modelId="{00016C11-E03D-4B3C-A2E1-42AE94494D9F}" type="pres">
      <dgm:prSet presAssocID="{185018CB-A458-4521-BE36-B5CB521DC4A8}" presName="spaceRect" presStyleCnt="0"/>
      <dgm:spPr/>
    </dgm:pt>
    <dgm:pt modelId="{447B6945-CA51-418A-943A-B5ADFD5ED485}" type="pres">
      <dgm:prSet presAssocID="{185018CB-A458-4521-BE36-B5CB521DC4A8}" presName="parTx" presStyleLbl="revTx" presStyleIdx="5" presStyleCnt="7">
        <dgm:presLayoutVars>
          <dgm:chMax val="0"/>
          <dgm:chPref val="0"/>
        </dgm:presLayoutVars>
      </dgm:prSet>
      <dgm:spPr/>
    </dgm:pt>
    <dgm:pt modelId="{E0D35554-DC2C-4325-8BF2-D622A68D56E6}" type="pres">
      <dgm:prSet presAssocID="{E7DDC88D-5CEA-482F-84ED-CA3C746875DB}" presName="sibTrans" presStyleCnt="0"/>
      <dgm:spPr/>
    </dgm:pt>
    <dgm:pt modelId="{599A3D43-6D99-4EBA-B71F-8412A5A9CCEA}" type="pres">
      <dgm:prSet presAssocID="{F36F7AC6-5DC9-43FB-BE4C-C8C899A8856E}" presName="compNode" presStyleCnt="0"/>
      <dgm:spPr/>
    </dgm:pt>
    <dgm:pt modelId="{86DD6E12-DFFF-4AE3-A63D-616EFC811A8B}" type="pres">
      <dgm:prSet presAssocID="{F36F7AC6-5DC9-43FB-BE4C-C8C899A8856E}" presName="bgRect" presStyleLbl="bgShp" presStyleIdx="6" presStyleCnt="7"/>
      <dgm:spPr/>
    </dgm:pt>
    <dgm:pt modelId="{5F5F6BB6-52F1-45D0-B856-964C32A6BC7A}" type="pres">
      <dgm:prSet presAssocID="{F36F7AC6-5DC9-43FB-BE4C-C8C899A8856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mart Phone"/>
        </a:ext>
      </dgm:extLst>
    </dgm:pt>
    <dgm:pt modelId="{1BE81446-BB5D-4BEB-8090-33BC0B3245FB}" type="pres">
      <dgm:prSet presAssocID="{F36F7AC6-5DC9-43FB-BE4C-C8C899A8856E}" presName="spaceRect" presStyleCnt="0"/>
      <dgm:spPr/>
    </dgm:pt>
    <dgm:pt modelId="{B652430D-8AD9-4399-87A3-52F3732CCF5C}" type="pres">
      <dgm:prSet presAssocID="{F36F7AC6-5DC9-43FB-BE4C-C8C899A8856E}" presName="parTx" presStyleLbl="revTx" presStyleIdx="6" presStyleCnt="7">
        <dgm:presLayoutVars>
          <dgm:chMax val="0"/>
          <dgm:chPref val="0"/>
        </dgm:presLayoutVars>
      </dgm:prSet>
      <dgm:spPr/>
    </dgm:pt>
  </dgm:ptLst>
  <dgm:cxnLst>
    <dgm:cxn modelId="{3044C73B-F65F-48AA-8ECA-63DA5CACAA4B}" type="presOf" srcId="{8BF2833C-C49E-4D28-8E56-4CB87B829FF3}" destId="{9B401EE0-B227-4FA7-8F17-B01A68130BC4}" srcOrd="0" destOrd="0" presId="urn:microsoft.com/office/officeart/2018/2/layout/IconVerticalSolidList"/>
    <dgm:cxn modelId="{EBDBF43D-2994-4D6E-851F-6AB2B623DF2B}" srcId="{0824534E-3B18-4EDD-A2A8-ADD5123FEB68}" destId="{8BF2833C-C49E-4D28-8E56-4CB87B829FF3}" srcOrd="1" destOrd="0" parTransId="{9062E279-DFD0-4F90-BAC4-F1E83D4F641F}" sibTransId="{95ED15D7-BEFA-4058-8286-314E3481C4FD}"/>
    <dgm:cxn modelId="{87E51E5F-ED06-4AED-BABE-A90898ECEBD7}" type="presOf" srcId="{0824534E-3B18-4EDD-A2A8-ADD5123FEB68}" destId="{D7D76D32-AC2D-4648-ADF6-7599042DC601}" srcOrd="0" destOrd="0" presId="urn:microsoft.com/office/officeart/2018/2/layout/IconVerticalSolidList"/>
    <dgm:cxn modelId="{6C6D4B5F-44CF-4CD1-A5AE-B138F911E474}" type="presOf" srcId="{5F061CE8-7C31-4620-B563-BBE87799BDC2}" destId="{AB0D857D-8A51-4D9F-B9CB-5DDC5E3C57CA}" srcOrd="0" destOrd="0" presId="urn:microsoft.com/office/officeart/2018/2/layout/IconVerticalSolidList"/>
    <dgm:cxn modelId="{E6A0EC66-0A3B-4C26-93F0-85E8ADA02694}" type="presOf" srcId="{185018CB-A458-4521-BE36-B5CB521DC4A8}" destId="{447B6945-CA51-418A-943A-B5ADFD5ED485}" srcOrd="0" destOrd="0" presId="urn:microsoft.com/office/officeart/2018/2/layout/IconVerticalSolidList"/>
    <dgm:cxn modelId="{C2F24C82-15A1-4425-8534-9A87C43AEC62}" type="presOf" srcId="{59DCDE9E-E093-4115-9630-C05906019D48}" destId="{81CB6E53-32AF-45B8-B42D-96DF738E4C0A}" srcOrd="0" destOrd="0" presId="urn:microsoft.com/office/officeart/2018/2/layout/IconVerticalSolidList"/>
    <dgm:cxn modelId="{D7106784-5C1A-4DDD-93C0-C0D186F518D0}" type="presOf" srcId="{F36F7AC6-5DC9-43FB-BE4C-C8C899A8856E}" destId="{B652430D-8AD9-4399-87A3-52F3732CCF5C}" srcOrd="0" destOrd="0" presId="urn:microsoft.com/office/officeart/2018/2/layout/IconVerticalSolidList"/>
    <dgm:cxn modelId="{8EA2329D-C667-4680-8A24-99ACB3229DEC}" type="presOf" srcId="{49F71ED4-B4BE-483D-A3B3-907571B3E567}" destId="{670E32F3-E1D6-4546-B891-9055FA8A59B8}" srcOrd="0" destOrd="0" presId="urn:microsoft.com/office/officeart/2018/2/layout/IconVerticalSolidList"/>
    <dgm:cxn modelId="{2CA57BA2-6422-4E22-AC9C-A2AEAB0EA8B9}" srcId="{0824534E-3B18-4EDD-A2A8-ADD5123FEB68}" destId="{E60CB3D1-21F5-41AA-8F08-3C7ACF03D8F6}" srcOrd="0" destOrd="0" parTransId="{AFE0D676-00F3-48AB-BD8A-8361E9E0EFD0}" sibTransId="{D530B549-3E57-4121-8159-847F718F53F8}"/>
    <dgm:cxn modelId="{374E96AD-A2C0-4D2A-9203-5BE8F5ABE32A}" srcId="{0824534E-3B18-4EDD-A2A8-ADD5123FEB68}" destId="{59DCDE9E-E093-4115-9630-C05906019D48}" srcOrd="3" destOrd="0" parTransId="{28C9B644-971F-4D82-9C4F-FAF02892CF06}" sibTransId="{13A855A5-165A-440E-9863-790D7058D6D3}"/>
    <dgm:cxn modelId="{871315BA-F09E-487B-B898-D462B8A68A9F}" srcId="{0824534E-3B18-4EDD-A2A8-ADD5123FEB68}" destId="{185018CB-A458-4521-BE36-B5CB521DC4A8}" srcOrd="5" destOrd="0" parTransId="{72C4A593-0FE4-453F-B486-66617291A5CB}" sibTransId="{E7DDC88D-5CEA-482F-84ED-CA3C746875DB}"/>
    <dgm:cxn modelId="{716919C3-7D9F-49B4-BB38-F54E9C866210}" srcId="{0824534E-3B18-4EDD-A2A8-ADD5123FEB68}" destId="{F36F7AC6-5DC9-43FB-BE4C-C8C899A8856E}" srcOrd="6" destOrd="0" parTransId="{41D6A116-A6E8-40F4-85B8-FCC04FE4B1D9}" sibTransId="{6EF2864E-FCAD-4E73-A5CF-B3ECA5EFE292}"/>
    <dgm:cxn modelId="{D889CFD5-534E-4FD6-B7B2-D82EAED65B35}" srcId="{0824534E-3B18-4EDD-A2A8-ADD5123FEB68}" destId="{5F061CE8-7C31-4620-B563-BBE87799BDC2}" srcOrd="4" destOrd="0" parTransId="{ABF2D746-118E-4CD7-8E8C-D0A6C8509CA3}" sibTransId="{EC9FD70F-FCD4-4A5B-9920-B3D58C1E5E0D}"/>
    <dgm:cxn modelId="{3864F7D7-C70E-4408-B88B-AB412F38FBD7}" type="presOf" srcId="{E60CB3D1-21F5-41AA-8F08-3C7ACF03D8F6}" destId="{FADBE95A-6A7E-4C3B-B82B-C3844C07004B}" srcOrd="0" destOrd="0" presId="urn:microsoft.com/office/officeart/2018/2/layout/IconVerticalSolidList"/>
    <dgm:cxn modelId="{F3FB79DF-74A3-4AAC-B2ED-56BA1A92A743}" srcId="{0824534E-3B18-4EDD-A2A8-ADD5123FEB68}" destId="{49F71ED4-B4BE-483D-A3B3-907571B3E567}" srcOrd="2" destOrd="0" parTransId="{D8CD6434-954C-476A-9D0A-36F642D10E5E}" sibTransId="{AC322B95-C341-4D89-A643-22F341083C85}"/>
    <dgm:cxn modelId="{890C0471-A539-400A-AE18-F8CAF6812A92}" type="presParOf" srcId="{D7D76D32-AC2D-4648-ADF6-7599042DC601}" destId="{10F38153-D8F2-47F8-ACD4-C7DE09B4BB29}" srcOrd="0" destOrd="0" presId="urn:microsoft.com/office/officeart/2018/2/layout/IconVerticalSolidList"/>
    <dgm:cxn modelId="{DC15670A-573A-4B08-ADC6-B72B278116C4}" type="presParOf" srcId="{10F38153-D8F2-47F8-ACD4-C7DE09B4BB29}" destId="{13A48DED-7F08-4EFB-93EA-844351BCB8D2}" srcOrd="0" destOrd="0" presId="urn:microsoft.com/office/officeart/2018/2/layout/IconVerticalSolidList"/>
    <dgm:cxn modelId="{364DD67C-FF3D-4F92-B01C-21DFE4EF493C}" type="presParOf" srcId="{10F38153-D8F2-47F8-ACD4-C7DE09B4BB29}" destId="{ED55285F-797B-4088-BF84-3371E4D8E98D}" srcOrd="1" destOrd="0" presId="urn:microsoft.com/office/officeart/2018/2/layout/IconVerticalSolidList"/>
    <dgm:cxn modelId="{9E98054D-5234-4537-AFC2-D2FBBE82E867}" type="presParOf" srcId="{10F38153-D8F2-47F8-ACD4-C7DE09B4BB29}" destId="{8E11977C-E077-4956-9CEA-74128C26CDB2}" srcOrd="2" destOrd="0" presId="urn:microsoft.com/office/officeart/2018/2/layout/IconVerticalSolidList"/>
    <dgm:cxn modelId="{7732D074-7411-447E-BC98-B46ADC644034}" type="presParOf" srcId="{10F38153-D8F2-47F8-ACD4-C7DE09B4BB29}" destId="{FADBE95A-6A7E-4C3B-B82B-C3844C07004B}" srcOrd="3" destOrd="0" presId="urn:microsoft.com/office/officeart/2018/2/layout/IconVerticalSolidList"/>
    <dgm:cxn modelId="{0422BF5E-0A4E-45AE-AF4D-674C1DA08834}" type="presParOf" srcId="{D7D76D32-AC2D-4648-ADF6-7599042DC601}" destId="{E30AC9FD-BC07-4F22-9F2E-5660BAC9B5FB}" srcOrd="1" destOrd="0" presId="urn:microsoft.com/office/officeart/2018/2/layout/IconVerticalSolidList"/>
    <dgm:cxn modelId="{781593E0-B493-4BC1-BAB1-6A3F88CF4894}" type="presParOf" srcId="{D7D76D32-AC2D-4648-ADF6-7599042DC601}" destId="{4FC081BC-89B5-4968-9FC0-3FA31A4183A0}" srcOrd="2" destOrd="0" presId="urn:microsoft.com/office/officeart/2018/2/layout/IconVerticalSolidList"/>
    <dgm:cxn modelId="{109D6645-D2FB-42C8-A4F2-4EF3A5703FEC}" type="presParOf" srcId="{4FC081BC-89B5-4968-9FC0-3FA31A4183A0}" destId="{9FB1C875-3C04-4826-B6F1-38AC02547175}" srcOrd="0" destOrd="0" presId="urn:microsoft.com/office/officeart/2018/2/layout/IconVerticalSolidList"/>
    <dgm:cxn modelId="{997ED01E-55DA-43CA-88C0-0E9422F277FD}" type="presParOf" srcId="{4FC081BC-89B5-4968-9FC0-3FA31A4183A0}" destId="{85D90571-F08A-4E62-AB7D-406F7C67DB85}" srcOrd="1" destOrd="0" presId="urn:microsoft.com/office/officeart/2018/2/layout/IconVerticalSolidList"/>
    <dgm:cxn modelId="{EAC1ACFA-C9A5-44C9-9253-F89A81EAD207}" type="presParOf" srcId="{4FC081BC-89B5-4968-9FC0-3FA31A4183A0}" destId="{2B2541F0-6C42-457F-9242-A45F15C90E0C}" srcOrd="2" destOrd="0" presId="urn:microsoft.com/office/officeart/2018/2/layout/IconVerticalSolidList"/>
    <dgm:cxn modelId="{2045FF54-B74F-4C15-94B1-6EEA7CCCD4C7}" type="presParOf" srcId="{4FC081BC-89B5-4968-9FC0-3FA31A4183A0}" destId="{9B401EE0-B227-4FA7-8F17-B01A68130BC4}" srcOrd="3" destOrd="0" presId="urn:microsoft.com/office/officeart/2018/2/layout/IconVerticalSolidList"/>
    <dgm:cxn modelId="{6669B2FB-9981-4300-B049-5C7D8DB0D0B7}" type="presParOf" srcId="{D7D76D32-AC2D-4648-ADF6-7599042DC601}" destId="{206C3597-D029-4CAC-A104-C7624E3DA4E7}" srcOrd="3" destOrd="0" presId="urn:microsoft.com/office/officeart/2018/2/layout/IconVerticalSolidList"/>
    <dgm:cxn modelId="{D4AE4771-CD8D-4273-A788-1BD52B50D1B2}" type="presParOf" srcId="{D7D76D32-AC2D-4648-ADF6-7599042DC601}" destId="{869D98DF-321F-44FE-8024-0CD1FCB93DB6}" srcOrd="4" destOrd="0" presId="urn:microsoft.com/office/officeart/2018/2/layout/IconVerticalSolidList"/>
    <dgm:cxn modelId="{3021655C-304F-4149-B222-5005690EE233}" type="presParOf" srcId="{869D98DF-321F-44FE-8024-0CD1FCB93DB6}" destId="{5CD05ED8-17F4-4CA1-95F6-4898BCB6D22F}" srcOrd="0" destOrd="0" presId="urn:microsoft.com/office/officeart/2018/2/layout/IconVerticalSolidList"/>
    <dgm:cxn modelId="{DE0CFEF3-FE88-4F88-864C-4391BC2831F7}" type="presParOf" srcId="{869D98DF-321F-44FE-8024-0CD1FCB93DB6}" destId="{AB074550-D871-4EFF-BC43-6131CB6A5A7E}" srcOrd="1" destOrd="0" presId="urn:microsoft.com/office/officeart/2018/2/layout/IconVerticalSolidList"/>
    <dgm:cxn modelId="{DCE0C066-7507-438D-9FC6-801F8C315E65}" type="presParOf" srcId="{869D98DF-321F-44FE-8024-0CD1FCB93DB6}" destId="{20313C4F-40EE-43F0-B350-3BB39BC01D47}" srcOrd="2" destOrd="0" presId="urn:microsoft.com/office/officeart/2018/2/layout/IconVerticalSolidList"/>
    <dgm:cxn modelId="{FF7C91EB-7E7A-4428-B354-18F4F1AB038B}" type="presParOf" srcId="{869D98DF-321F-44FE-8024-0CD1FCB93DB6}" destId="{670E32F3-E1D6-4546-B891-9055FA8A59B8}" srcOrd="3" destOrd="0" presId="urn:microsoft.com/office/officeart/2018/2/layout/IconVerticalSolidList"/>
    <dgm:cxn modelId="{364097B7-26F4-40B1-8FDF-CC4C67F5A362}" type="presParOf" srcId="{D7D76D32-AC2D-4648-ADF6-7599042DC601}" destId="{ED8FFEEC-5C7C-4DB9-A65C-B0134E3FA99E}" srcOrd="5" destOrd="0" presId="urn:microsoft.com/office/officeart/2018/2/layout/IconVerticalSolidList"/>
    <dgm:cxn modelId="{A77549B3-10B4-4985-B999-F642CF3A2002}" type="presParOf" srcId="{D7D76D32-AC2D-4648-ADF6-7599042DC601}" destId="{74456B8E-187D-4014-B466-3AA2C90D0E0D}" srcOrd="6" destOrd="0" presId="urn:microsoft.com/office/officeart/2018/2/layout/IconVerticalSolidList"/>
    <dgm:cxn modelId="{C87A34EE-4CBE-4F97-A8E8-A25C162BA0C9}" type="presParOf" srcId="{74456B8E-187D-4014-B466-3AA2C90D0E0D}" destId="{2C6484A4-0F03-420B-B412-4AD1D5CE8AD7}" srcOrd="0" destOrd="0" presId="urn:microsoft.com/office/officeart/2018/2/layout/IconVerticalSolidList"/>
    <dgm:cxn modelId="{92389074-0F9F-422E-9919-477ED2824C63}" type="presParOf" srcId="{74456B8E-187D-4014-B466-3AA2C90D0E0D}" destId="{D9B57A01-D80A-4F7F-9DEA-668D9CC99173}" srcOrd="1" destOrd="0" presId="urn:microsoft.com/office/officeart/2018/2/layout/IconVerticalSolidList"/>
    <dgm:cxn modelId="{97DE691B-1669-4946-A69C-FD291696BBFE}" type="presParOf" srcId="{74456B8E-187D-4014-B466-3AA2C90D0E0D}" destId="{5254F6A8-959C-409D-867A-5E9536EB3FF6}" srcOrd="2" destOrd="0" presId="urn:microsoft.com/office/officeart/2018/2/layout/IconVerticalSolidList"/>
    <dgm:cxn modelId="{3CE493BB-0719-4FA0-9C87-BED8073CF242}" type="presParOf" srcId="{74456B8E-187D-4014-B466-3AA2C90D0E0D}" destId="{81CB6E53-32AF-45B8-B42D-96DF738E4C0A}" srcOrd="3" destOrd="0" presId="urn:microsoft.com/office/officeart/2018/2/layout/IconVerticalSolidList"/>
    <dgm:cxn modelId="{180127F7-BD64-41CD-B983-1E3989551810}" type="presParOf" srcId="{D7D76D32-AC2D-4648-ADF6-7599042DC601}" destId="{DFF5E0E7-646B-41D2-AFBA-41B653211695}" srcOrd="7" destOrd="0" presId="urn:microsoft.com/office/officeart/2018/2/layout/IconVerticalSolidList"/>
    <dgm:cxn modelId="{54FB97A9-360F-4376-B68E-CBC3B4F9E66C}" type="presParOf" srcId="{D7D76D32-AC2D-4648-ADF6-7599042DC601}" destId="{126AB6A9-D9D2-4D76-8246-7DEAC1DB682E}" srcOrd="8" destOrd="0" presId="urn:microsoft.com/office/officeart/2018/2/layout/IconVerticalSolidList"/>
    <dgm:cxn modelId="{61FA99CD-3BBB-4D9A-8899-71E1BAF1DE87}" type="presParOf" srcId="{126AB6A9-D9D2-4D76-8246-7DEAC1DB682E}" destId="{1A1B322B-42F6-4CAE-B159-47E4E41583C8}" srcOrd="0" destOrd="0" presId="urn:microsoft.com/office/officeart/2018/2/layout/IconVerticalSolidList"/>
    <dgm:cxn modelId="{821FFDD9-1FBD-4E42-9246-124834C82306}" type="presParOf" srcId="{126AB6A9-D9D2-4D76-8246-7DEAC1DB682E}" destId="{C3A3F2E9-251E-44F4-8713-1838366C9E8B}" srcOrd="1" destOrd="0" presId="urn:microsoft.com/office/officeart/2018/2/layout/IconVerticalSolidList"/>
    <dgm:cxn modelId="{DCF56F5A-CB1F-4858-A957-E110F008B67A}" type="presParOf" srcId="{126AB6A9-D9D2-4D76-8246-7DEAC1DB682E}" destId="{11B3059D-630F-42A2-BE96-F3F1C7A3489C}" srcOrd="2" destOrd="0" presId="urn:microsoft.com/office/officeart/2018/2/layout/IconVerticalSolidList"/>
    <dgm:cxn modelId="{7061BC3A-DE14-456C-9495-7EFAB84122FA}" type="presParOf" srcId="{126AB6A9-D9D2-4D76-8246-7DEAC1DB682E}" destId="{AB0D857D-8A51-4D9F-B9CB-5DDC5E3C57CA}" srcOrd="3" destOrd="0" presId="urn:microsoft.com/office/officeart/2018/2/layout/IconVerticalSolidList"/>
    <dgm:cxn modelId="{EEB6C989-E04A-4400-9378-E849D09D8D2C}" type="presParOf" srcId="{D7D76D32-AC2D-4648-ADF6-7599042DC601}" destId="{3C158454-49EA-4BF6-BA39-5C0574187C71}" srcOrd="9" destOrd="0" presId="urn:microsoft.com/office/officeart/2018/2/layout/IconVerticalSolidList"/>
    <dgm:cxn modelId="{95CB5F6A-FC6D-4F5A-8BBC-7A26DDDBB050}" type="presParOf" srcId="{D7D76D32-AC2D-4648-ADF6-7599042DC601}" destId="{ADBAB7F6-EEA7-4DFE-89BB-2942EB6B8E76}" srcOrd="10" destOrd="0" presId="urn:microsoft.com/office/officeart/2018/2/layout/IconVerticalSolidList"/>
    <dgm:cxn modelId="{55DC21FF-AC3F-4081-912E-833556D04688}" type="presParOf" srcId="{ADBAB7F6-EEA7-4DFE-89BB-2942EB6B8E76}" destId="{B41D0C79-C810-4433-934E-81E1D02310F6}" srcOrd="0" destOrd="0" presId="urn:microsoft.com/office/officeart/2018/2/layout/IconVerticalSolidList"/>
    <dgm:cxn modelId="{353813B1-C2B4-481D-A3FE-667A121D794E}" type="presParOf" srcId="{ADBAB7F6-EEA7-4DFE-89BB-2942EB6B8E76}" destId="{E53FBF11-573A-47A7-8FCE-105A8EFA3390}" srcOrd="1" destOrd="0" presId="urn:microsoft.com/office/officeart/2018/2/layout/IconVerticalSolidList"/>
    <dgm:cxn modelId="{211D5E2C-EDF1-4A1D-9682-6AC1FD6BFBA5}" type="presParOf" srcId="{ADBAB7F6-EEA7-4DFE-89BB-2942EB6B8E76}" destId="{00016C11-E03D-4B3C-A2E1-42AE94494D9F}" srcOrd="2" destOrd="0" presId="urn:microsoft.com/office/officeart/2018/2/layout/IconVerticalSolidList"/>
    <dgm:cxn modelId="{FEF9C6FD-F748-40FF-A01C-5EC916DE40A8}" type="presParOf" srcId="{ADBAB7F6-EEA7-4DFE-89BB-2942EB6B8E76}" destId="{447B6945-CA51-418A-943A-B5ADFD5ED485}" srcOrd="3" destOrd="0" presId="urn:microsoft.com/office/officeart/2018/2/layout/IconVerticalSolidList"/>
    <dgm:cxn modelId="{5A9C248F-83DB-43CB-9F6D-41776A6EBDDF}" type="presParOf" srcId="{D7D76D32-AC2D-4648-ADF6-7599042DC601}" destId="{E0D35554-DC2C-4325-8BF2-D622A68D56E6}" srcOrd="11" destOrd="0" presId="urn:microsoft.com/office/officeart/2018/2/layout/IconVerticalSolidList"/>
    <dgm:cxn modelId="{00FCA776-9B7C-4F99-95B3-ADD1C3A3D029}" type="presParOf" srcId="{D7D76D32-AC2D-4648-ADF6-7599042DC601}" destId="{599A3D43-6D99-4EBA-B71F-8412A5A9CCEA}" srcOrd="12" destOrd="0" presId="urn:microsoft.com/office/officeart/2018/2/layout/IconVerticalSolidList"/>
    <dgm:cxn modelId="{0BBBAA01-52EB-4D13-9393-FADA757D4923}" type="presParOf" srcId="{599A3D43-6D99-4EBA-B71F-8412A5A9CCEA}" destId="{86DD6E12-DFFF-4AE3-A63D-616EFC811A8B}" srcOrd="0" destOrd="0" presId="urn:microsoft.com/office/officeart/2018/2/layout/IconVerticalSolidList"/>
    <dgm:cxn modelId="{C2ABEFA3-DF22-472F-97B6-7D7E6402D8E7}" type="presParOf" srcId="{599A3D43-6D99-4EBA-B71F-8412A5A9CCEA}" destId="{5F5F6BB6-52F1-45D0-B856-964C32A6BC7A}" srcOrd="1" destOrd="0" presId="urn:microsoft.com/office/officeart/2018/2/layout/IconVerticalSolidList"/>
    <dgm:cxn modelId="{16D51C4E-89EE-480B-80B2-DB0C804E798F}" type="presParOf" srcId="{599A3D43-6D99-4EBA-B71F-8412A5A9CCEA}" destId="{1BE81446-BB5D-4BEB-8090-33BC0B3245FB}" srcOrd="2" destOrd="0" presId="urn:microsoft.com/office/officeart/2018/2/layout/IconVerticalSolidList"/>
    <dgm:cxn modelId="{1D20FAB6-6914-43EF-9CDD-D6E86E43139A}" type="presParOf" srcId="{599A3D43-6D99-4EBA-B71F-8412A5A9CCEA}" destId="{B652430D-8AD9-4399-87A3-52F3732CCF5C}"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47C9-5093-48C2-97C2-51EB82772E03}">
      <dsp:nvSpPr>
        <dsp:cNvPr id="0" name=""/>
        <dsp:cNvSpPr/>
      </dsp:nvSpPr>
      <dsp:spPr>
        <a:xfrm>
          <a:off x="0" y="147926"/>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1 - </a:t>
          </a:r>
          <a:r>
            <a:rPr lang="en-NL" sz="1000" kern="1200"/>
            <a:t>Use cases and RPCs</a:t>
          </a:r>
          <a:endParaRPr lang="en-US" sz="800" kern="1200"/>
        </a:p>
      </dsp:txBody>
      <dsp:txXfrm>
        <a:off x="11869" y="159795"/>
        <a:ext cx="4327455" cy="219402"/>
      </dsp:txXfrm>
    </dsp:sp>
    <dsp:sp modelId="{199E3FC5-8966-45DC-A57D-5B6CCD3F00B0}">
      <dsp:nvSpPr>
        <dsp:cNvPr id="0" name=""/>
        <dsp:cNvSpPr/>
      </dsp:nvSpPr>
      <dsp:spPr>
        <a:xfrm>
          <a:off x="0" y="419867"/>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2 - Functional breakdown</a:t>
          </a:r>
        </a:p>
      </dsp:txBody>
      <dsp:txXfrm>
        <a:off x="11869" y="431736"/>
        <a:ext cx="4327455" cy="219402"/>
      </dsp:txXfrm>
    </dsp:sp>
    <dsp:sp modelId="{6689ED13-14FB-4EA0-A70D-FE99DA6F3441}">
      <dsp:nvSpPr>
        <dsp:cNvPr id="0" name=""/>
        <dsp:cNvSpPr/>
      </dsp:nvSpPr>
      <dsp:spPr>
        <a:xfrm>
          <a:off x="0" y="691807"/>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3 - </a:t>
          </a:r>
          <a:r>
            <a:rPr lang="en-NL" sz="1000" kern="1200"/>
            <a:t>Conceptual design </a:t>
          </a:r>
          <a:endParaRPr lang="en-US" sz="1000" kern="1200"/>
        </a:p>
      </dsp:txBody>
      <dsp:txXfrm>
        <a:off x="11869" y="703676"/>
        <a:ext cx="4327455" cy="219402"/>
      </dsp:txXfrm>
    </dsp:sp>
    <dsp:sp modelId="{4A759F54-E150-4883-8530-92D42B9B2E1F}">
      <dsp:nvSpPr>
        <dsp:cNvPr id="0" name=""/>
        <dsp:cNvSpPr/>
      </dsp:nvSpPr>
      <dsp:spPr>
        <a:xfrm>
          <a:off x="0" y="963748"/>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4 - </a:t>
          </a:r>
          <a:r>
            <a:rPr lang="en-NL" sz="1000" kern="1200"/>
            <a:t>Decision table</a:t>
          </a:r>
          <a:endParaRPr lang="en-US" sz="1000" kern="1200"/>
        </a:p>
      </dsp:txBody>
      <dsp:txXfrm>
        <a:off x="11869" y="975617"/>
        <a:ext cx="4327455" cy="219402"/>
      </dsp:txXfrm>
    </dsp:sp>
    <dsp:sp modelId="{BD687ADE-1CA9-4F1B-AC3C-10FF0A9C9B95}">
      <dsp:nvSpPr>
        <dsp:cNvPr id="0" name=""/>
        <dsp:cNvSpPr/>
      </dsp:nvSpPr>
      <dsp:spPr>
        <a:xfrm>
          <a:off x="0" y="1235688"/>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5 - </a:t>
          </a:r>
          <a:r>
            <a:rPr lang="en-NL" sz="1000" kern="1200"/>
            <a:t>Mechanical architecture </a:t>
          </a:r>
          <a:endParaRPr lang="en-US" sz="1000" kern="1200"/>
        </a:p>
      </dsp:txBody>
      <dsp:txXfrm>
        <a:off x="11869" y="1247557"/>
        <a:ext cx="4327455" cy="219402"/>
      </dsp:txXfrm>
    </dsp:sp>
    <dsp:sp modelId="{15115B83-46BA-452A-80A0-E1170AE5D59A}">
      <dsp:nvSpPr>
        <dsp:cNvPr id="0" name=""/>
        <dsp:cNvSpPr/>
      </dsp:nvSpPr>
      <dsp:spPr>
        <a:xfrm>
          <a:off x="0" y="1507629"/>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6 - </a:t>
          </a:r>
          <a:r>
            <a:rPr lang="en-NL" sz="1000" kern="1200"/>
            <a:t>System overview</a:t>
          </a:r>
          <a:endParaRPr lang="en-US" sz="1000" kern="1200"/>
        </a:p>
      </dsp:txBody>
      <dsp:txXfrm>
        <a:off x="11869" y="1519498"/>
        <a:ext cx="4327455" cy="219402"/>
      </dsp:txXfrm>
    </dsp:sp>
    <dsp:sp modelId="{DDE919AA-2BD7-43ED-9806-9007C0A8F966}">
      <dsp:nvSpPr>
        <dsp:cNvPr id="0" name=""/>
        <dsp:cNvSpPr/>
      </dsp:nvSpPr>
      <dsp:spPr>
        <a:xfrm>
          <a:off x="0" y="1779570"/>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7 - </a:t>
          </a:r>
          <a:r>
            <a:rPr lang="en-NL" sz="1000" kern="1200"/>
            <a:t>Key specifications </a:t>
          </a:r>
          <a:r>
            <a:rPr lang="en-US" sz="1000" kern="1200"/>
            <a:t>- </a:t>
          </a:r>
          <a:r>
            <a:rPr lang="en-NL" sz="1000" kern="1200"/>
            <a:t>Test plan </a:t>
          </a:r>
          <a:endParaRPr lang="en-US" sz="1000" kern="1200"/>
        </a:p>
      </dsp:txBody>
      <dsp:txXfrm>
        <a:off x="11869" y="1791439"/>
        <a:ext cx="4327455" cy="219402"/>
      </dsp:txXfrm>
    </dsp:sp>
    <dsp:sp modelId="{002030CA-FC1E-4103-9B7F-67578D7EF91C}">
      <dsp:nvSpPr>
        <dsp:cNvPr id="0" name=""/>
        <dsp:cNvSpPr/>
      </dsp:nvSpPr>
      <dsp:spPr>
        <a:xfrm>
          <a:off x="0" y="2051510"/>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8 - Accuracy budget </a:t>
          </a:r>
        </a:p>
      </dsp:txBody>
      <dsp:txXfrm>
        <a:off x="11869" y="2063379"/>
        <a:ext cx="4327455" cy="219402"/>
      </dsp:txXfrm>
    </dsp:sp>
    <dsp:sp modelId="{F536A639-9AC8-4DC6-A0BD-171CAD6FA334}">
      <dsp:nvSpPr>
        <dsp:cNvPr id="0" name=""/>
        <dsp:cNvSpPr/>
      </dsp:nvSpPr>
      <dsp:spPr>
        <a:xfrm>
          <a:off x="0" y="2323451"/>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9 - Linear </a:t>
          </a:r>
          <a:r>
            <a:rPr lang="en-NL" sz="1000" kern="1200"/>
            <a:t>actuator design </a:t>
          </a:r>
          <a:endParaRPr lang="en-US" sz="1000" kern="1200"/>
        </a:p>
      </dsp:txBody>
      <dsp:txXfrm>
        <a:off x="11869" y="2335320"/>
        <a:ext cx="4327455" cy="219402"/>
      </dsp:txXfrm>
    </dsp:sp>
    <dsp:sp modelId="{58C2FBAF-ACEB-4C0A-8EAF-18BEA7EE48C5}">
      <dsp:nvSpPr>
        <dsp:cNvPr id="0" name=""/>
        <dsp:cNvSpPr/>
      </dsp:nvSpPr>
      <dsp:spPr>
        <a:xfrm>
          <a:off x="0" y="2595392"/>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10 - </a:t>
          </a:r>
          <a:r>
            <a:rPr lang="en-NL" sz="1000" kern="1200"/>
            <a:t>Control architecture</a:t>
          </a:r>
          <a:endParaRPr lang="en-US" sz="1000" kern="1200"/>
        </a:p>
      </dsp:txBody>
      <dsp:txXfrm>
        <a:off x="11869" y="2607261"/>
        <a:ext cx="4327455" cy="219402"/>
      </dsp:txXfrm>
    </dsp:sp>
    <dsp:sp modelId="{FFCBA8B5-4712-4C3B-949E-57F6CAF30C9D}">
      <dsp:nvSpPr>
        <dsp:cNvPr id="0" name=""/>
        <dsp:cNvSpPr/>
      </dsp:nvSpPr>
      <dsp:spPr>
        <a:xfrm>
          <a:off x="0" y="2867332"/>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11 - </a:t>
          </a:r>
          <a:r>
            <a:rPr lang="en-NL" sz="1000" kern="1200"/>
            <a:t>Electrical architecture </a:t>
          </a:r>
          <a:endParaRPr lang="en-US" sz="1000" kern="1200"/>
        </a:p>
      </dsp:txBody>
      <dsp:txXfrm>
        <a:off x="11869" y="2879201"/>
        <a:ext cx="4327455" cy="219402"/>
      </dsp:txXfrm>
    </dsp:sp>
    <dsp:sp modelId="{B2426570-AD9E-4A37-94FA-30BCDDBE472D}">
      <dsp:nvSpPr>
        <dsp:cNvPr id="0" name=""/>
        <dsp:cNvSpPr/>
      </dsp:nvSpPr>
      <dsp:spPr>
        <a:xfrm>
          <a:off x="0" y="3139273"/>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12 - </a:t>
          </a:r>
          <a:r>
            <a:rPr lang="en-NL" sz="1000" kern="1200"/>
            <a:t>Power budget </a:t>
          </a:r>
          <a:endParaRPr lang="en-US" sz="1000" kern="1200"/>
        </a:p>
      </dsp:txBody>
      <dsp:txXfrm>
        <a:off x="11869" y="3151142"/>
        <a:ext cx="4327455" cy="219402"/>
      </dsp:txXfrm>
    </dsp:sp>
    <dsp:sp modelId="{A95D22F0-3AE9-47A5-AFC3-CEC14C0BAC3A}">
      <dsp:nvSpPr>
        <dsp:cNvPr id="0" name=""/>
        <dsp:cNvSpPr/>
      </dsp:nvSpPr>
      <dsp:spPr>
        <a:xfrm>
          <a:off x="0" y="3411213"/>
          <a:ext cx="4351193" cy="243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13- Risk analysis </a:t>
          </a:r>
        </a:p>
      </dsp:txBody>
      <dsp:txXfrm>
        <a:off x="11869" y="3423082"/>
        <a:ext cx="4327455" cy="219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48DED-7F08-4EFB-93EA-844351BCB8D2}">
      <dsp:nvSpPr>
        <dsp:cNvPr id="0" name=""/>
        <dsp:cNvSpPr/>
      </dsp:nvSpPr>
      <dsp:spPr>
        <a:xfrm>
          <a:off x="0" y="249"/>
          <a:ext cx="7556501" cy="3437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5285F-797B-4088-BF84-3371E4D8E98D}">
      <dsp:nvSpPr>
        <dsp:cNvPr id="0" name=""/>
        <dsp:cNvSpPr/>
      </dsp:nvSpPr>
      <dsp:spPr>
        <a:xfrm>
          <a:off x="103987" y="77595"/>
          <a:ext cx="189067" cy="1890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DBE95A-6A7E-4C3B-B82B-C3844C07004B}">
      <dsp:nvSpPr>
        <dsp:cNvPr id="0" name=""/>
        <dsp:cNvSpPr/>
      </dsp:nvSpPr>
      <dsp:spPr>
        <a:xfrm>
          <a:off x="397042" y="249"/>
          <a:ext cx="7159458" cy="34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1" tIns="36381" rIns="36381" bIns="36381" numCol="1" spcCol="1270" anchor="ctr" anchorCtr="0">
          <a:noAutofit/>
        </a:bodyPr>
        <a:lstStyle/>
        <a:p>
          <a:pPr marL="0" lvl="0" indent="0" algn="l" defTabSz="711200">
            <a:lnSpc>
              <a:spcPct val="100000"/>
            </a:lnSpc>
            <a:spcBef>
              <a:spcPct val="0"/>
            </a:spcBef>
            <a:spcAft>
              <a:spcPct val="35000"/>
            </a:spcAft>
            <a:buNone/>
          </a:pPr>
          <a:r>
            <a:rPr lang="en-NL" sz="1600" kern="1200" baseline="0" noProof="0"/>
            <a:t>Long battery life (enough for one game)</a:t>
          </a:r>
          <a:endParaRPr lang="en-NL" sz="1600" kern="1200" noProof="0"/>
        </a:p>
      </dsp:txBody>
      <dsp:txXfrm>
        <a:off x="397042" y="249"/>
        <a:ext cx="7159458" cy="343759"/>
      </dsp:txXfrm>
    </dsp:sp>
    <dsp:sp modelId="{9FB1C875-3C04-4826-B6F1-38AC02547175}">
      <dsp:nvSpPr>
        <dsp:cNvPr id="0" name=""/>
        <dsp:cNvSpPr/>
      </dsp:nvSpPr>
      <dsp:spPr>
        <a:xfrm>
          <a:off x="0" y="429949"/>
          <a:ext cx="7556501" cy="3437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D90571-F08A-4E62-AB7D-406F7C67DB85}">
      <dsp:nvSpPr>
        <dsp:cNvPr id="0" name=""/>
        <dsp:cNvSpPr/>
      </dsp:nvSpPr>
      <dsp:spPr>
        <a:xfrm>
          <a:off x="103987" y="507295"/>
          <a:ext cx="189067" cy="1890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401EE0-B227-4FA7-8F17-B01A68130BC4}">
      <dsp:nvSpPr>
        <dsp:cNvPr id="0" name=""/>
        <dsp:cNvSpPr/>
      </dsp:nvSpPr>
      <dsp:spPr>
        <a:xfrm>
          <a:off x="397042" y="429949"/>
          <a:ext cx="7159458" cy="34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1" tIns="36381" rIns="36381" bIns="36381" numCol="1" spcCol="1270" anchor="ctr" anchorCtr="0">
          <a:noAutofit/>
        </a:bodyPr>
        <a:lstStyle/>
        <a:p>
          <a:pPr marL="0" lvl="0" indent="0" algn="l" defTabSz="711200">
            <a:lnSpc>
              <a:spcPct val="100000"/>
            </a:lnSpc>
            <a:spcBef>
              <a:spcPct val="0"/>
            </a:spcBef>
            <a:spcAft>
              <a:spcPct val="35000"/>
            </a:spcAft>
            <a:buNone/>
          </a:pPr>
          <a:r>
            <a:rPr lang="en-NL" sz="1600" kern="1200" baseline="0" noProof="0"/>
            <a:t>High shooting power </a:t>
          </a:r>
          <a:endParaRPr lang="en-NL" sz="1600" kern="1200" noProof="0"/>
        </a:p>
      </dsp:txBody>
      <dsp:txXfrm>
        <a:off x="397042" y="429949"/>
        <a:ext cx="7159458" cy="343759"/>
      </dsp:txXfrm>
    </dsp:sp>
    <dsp:sp modelId="{5CD05ED8-17F4-4CA1-95F6-4898BCB6D22F}">
      <dsp:nvSpPr>
        <dsp:cNvPr id="0" name=""/>
        <dsp:cNvSpPr/>
      </dsp:nvSpPr>
      <dsp:spPr>
        <a:xfrm>
          <a:off x="0" y="859649"/>
          <a:ext cx="7556501" cy="3437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74550-D871-4EFF-BC43-6131CB6A5A7E}">
      <dsp:nvSpPr>
        <dsp:cNvPr id="0" name=""/>
        <dsp:cNvSpPr/>
      </dsp:nvSpPr>
      <dsp:spPr>
        <a:xfrm>
          <a:off x="103987" y="936995"/>
          <a:ext cx="189067" cy="1890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0E32F3-E1D6-4546-B891-9055FA8A59B8}">
      <dsp:nvSpPr>
        <dsp:cNvPr id="0" name=""/>
        <dsp:cNvSpPr/>
      </dsp:nvSpPr>
      <dsp:spPr>
        <a:xfrm>
          <a:off x="397042" y="859649"/>
          <a:ext cx="7159458" cy="34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1" tIns="36381" rIns="36381" bIns="36381" numCol="1" spcCol="1270" anchor="ctr" anchorCtr="0">
          <a:noAutofit/>
        </a:bodyPr>
        <a:lstStyle/>
        <a:p>
          <a:pPr marL="0" lvl="0" indent="0" algn="l" defTabSz="711200">
            <a:lnSpc>
              <a:spcPct val="100000"/>
            </a:lnSpc>
            <a:spcBef>
              <a:spcPct val="0"/>
            </a:spcBef>
            <a:spcAft>
              <a:spcPct val="35000"/>
            </a:spcAft>
            <a:buNone/>
          </a:pPr>
          <a:r>
            <a:rPr lang="en-NL" sz="1600" kern="1200" baseline="0" noProof="0"/>
            <a:t>Simple to use and light enough to carry</a:t>
          </a:r>
          <a:endParaRPr lang="en-NL" sz="1600" kern="1200" noProof="0"/>
        </a:p>
      </dsp:txBody>
      <dsp:txXfrm>
        <a:off x="397042" y="859649"/>
        <a:ext cx="7159458" cy="343759"/>
      </dsp:txXfrm>
    </dsp:sp>
    <dsp:sp modelId="{2C6484A4-0F03-420B-B412-4AD1D5CE8AD7}">
      <dsp:nvSpPr>
        <dsp:cNvPr id="0" name=""/>
        <dsp:cNvSpPr/>
      </dsp:nvSpPr>
      <dsp:spPr>
        <a:xfrm>
          <a:off x="0" y="1289349"/>
          <a:ext cx="7556501" cy="3437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57A01-D80A-4F7F-9DEA-668D9CC99173}">
      <dsp:nvSpPr>
        <dsp:cNvPr id="0" name=""/>
        <dsp:cNvSpPr/>
      </dsp:nvSpPr>
      <dsp:spPr>
        <a:xfrm>
          <a:off x="103987" y="1366695"/>
          <a:ext cx="189067" cy="1890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CB6E53-32AF-45B8-B42D-96DF738E4C0A}">
      <dsp:nvSpPr>
        <dsp:cNvPr id="0" name=""/>
        <dsp:cNvSpPr/>
      </dsp:nvSpPr>
      <dsp:spPr>
        <a:xfrm>
          <a:off x="397042" y="1289349"/>
          <a:ext cx="7159458" cy="34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1" tIns="36381" rIns="36381" bIns="36381" numCol="1" spcCol="1270" anchor="ctr" anchorCtr="0">
          <a:noAutofit/>
        </a:bodyPr>
        <a:lstStyle/>
        <a:p>
          <a:pPr marL="0" lvl="0" indent="0" algn="l" defTabSz="711200">
            <a:lnSpc>
              <a:spcPct val="100000"/>
            </a:lnSpc>
            <a:spcBef>
              <a:spcPct val="0"/>
            </a:spcBef>
            <a:spcAft>
              <a:spcPct val="35000"/>
            </a:spcAft>
            <a:buNone/>
          </a:pPr>
          <a:r>
            <a:rPr lang="en-NL" sz="1600" kern="1200" baseline="0" noProof="0"/>
            <a:t>Compact to not obstruct the game</a:t>
          </a:r>
          <a:endParaRPr lang="en-NL" sz="1600" kern="1200" noProof="0"/>
        </a:p>
      </dsp:txBody>
      <dsp:txXfrm>
        <a:off x="397042" y="1289349"/>
        <a:ext cx="7159458" cy="343759"/>
      </dsp:txXfrm>
    </dsp:sp>
    <dsp:sp modelId="{1A1B322B-42F6-4CAE-B159-47E4E41583C8}">
      <dsp:nvSpPr>
        <dsp:cNvPr id="0" name=""/>
        <dsp:cNvSpPr/>
      </dsp:nvSpPr>
      <dsp:spPr>
        <a:xfrm>
          <a:off x="0" y="1719048"/>
          <a:ext cx="7556501" cy="3437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3F2E9-251E-44F4-8713-1838366C9E8B}">
      <dsp:nvSpPr>
        <dsp:cNvPr id="0" name=""/>
        <dsp:cNvSpPr/>
      </dsp:nvSpPr>
      <dsp:spPr>
        <a:xfrm>
          <a:off x="103987" y="1796394"/>
          <a:ext cx="189067" cy="1890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0D857D-8A51-4D9F-B9CB-5DDC5E3C57CA}">
      <dsp:nvSpPr>
        <dsp:cNvPr id="0" name=""/>
        <dsp:cNvSpPr/>
      </dsp:nvSpPr>
      <dsp:spPr>
        <a:xfrm>
          <a:off x="397042" y="1719048"/>
          <a:ext cx="7159458" cy="34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1" tIns="36381" rIns="36381" bIns="36381" numCol="1" spcCol="1270" anchor="ctr" anchorCtr="0">
          <a:noAutofit/>
        </a:bodyPr>
        <a:lstStyle/>
        <a:p>
          <a:pPr marL="0" lvl="0" indent="0" algn="l" defTabSz="711200">
            <a:lnSpc>
              <a:spcPct val="100000"/>
            </a:lnSpc>
            <a:spcBef>
              <a:spcPct val="0"/>
            </a:spcBef>
            <a:spcAft>
              <a:spcPct val="35000"/>
            </a:spcAft>
            <a:buNone/>
          </a:pPr>
          <a:r>
            <a:rPr lang="en-NL" sz="1600" kern="1200" baseline="0" noProof="0"/>
            <a:t>Versatile shot capability </a:t>
          </a:r>
          <a:endParaRPr lang="en-NL" sz="1600" kern="1200" noProof="0"/>
        </a:p>
      </dsp:txBody>
      <dsp:txXfrm>
        <a:off x="397042" y="1719048"/>
        <a:ext cx="7159458" cy="343759"/>
      </dsp:txXfrm>
    </dsp:sp>
    <dsp:sp modelId="{B41D0C79-C810-4433-934E-81E1D02310F6}">
      <dsp:nvSpPr>
        <dsp:cNvPr id="0" name=""/>
        <dsp:cNvSpPr/>
      </dsp:nvSpPr>
      <dsp:spPr>
        <a:xfrm>
          <a:off x="0" y="2148748"/>
          <a:ext cx="7556501" cy="3437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3FBF11-573A-47A7-8FCE-105A8EFA3390}">
      <dsp:nvSpPr>
        <dsp:cNvPr id="0" name=""/>
        <dsp:cNvSpPr/>
      </dsp:nvSpPr>
      <dsp:spPr>
        <a:xfrm>
          <a:off x="103987" y="2226094"/>
          <a:ext cx="189067" cy="1890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7B6945-CA51-418A-943A-B5ADFD5ED485}">
      <dsp:nvSpPr>
        <dsp:cNvPr id="0" name=""/>
        <dsp:cNvSpPr/>
      </dsp:nvSpPr>
      <dsp:spPr>
        <a:xfrm>
          <a:off x="397042" y="2148748"/>
          <a:ext cx="7159458" cy="34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1" tIns="36381" rIns="36381" bIns="36381" numCol="1" spcCol="1270" anchor="ctr" anchorCtr="0">
          <a:noAutofit/>
        </a:bodyPr>
        <a:lstStyle/>
        <a:p>
          <a:pPr marL="0" lvl="0" indent="0" algn="l" defTabSz="711200">
            <a:lnSpc>
              <a:spcPct val="100000"/>
            </a:lnSpc>
            <a:spcBef>
              <a:spcPct val="0"/>
            </a:spcBef>
            <a:spcAft>
              <a:spcPct val="35000"/>
            </a:spcAft>
            <a:buNone/>
          </a:pPr>
          <a:r>
            <a:rPr lang="en-NL" sz="1600" kern="1200" baseline="0" noProof="0"/>
            <a:t>Accurate </a:t>
          </a:r>
          <a:endParaRPr lang="en-NL" sz="1600" kern="1200" noProof="0"/>
        </a:p>
      </dsp:txBody>
      <dsp:txXfrm>
        <a:off x="397042" y="2148748"/>
        <a:ext cx="7159458" cy="343759"/>
      </dsp:txXfrm>
    </dsp:sp>
    <dsp:sp modelId="{86DD6E12-DFFF-4AE3-A63D-616EFC811A8B}">
      <dsp:nvSpPr>
        <dsp:cNvPr id="0" name=""/>
        <dsp:cNvSpPr/>
      </dsp:nvSpPr>
      <dsp:spPr>
        <a:xfrm>
          <a:off x="0" y="2578448"/>
          <a:ext cx="7556501" cy="3437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F6BB6-52F1-45D0-B856-964C32A6BC7A}">
      <dsp:nvSpPr>
        <dsp:cNvPr id="0" name=""/>
        <dsp:cNvSpPr/>
      </dsp:nvSpPr>
      <dsp:spPr>
        <a:xfrm>
          <a:off x="103987" y="2655794"/>
          <a:ext cx="189067" cy="18906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2430D-8AD9-4399-87A3-52F3732CCF5C}">
      <dsp:nvSpPr>
        <dsp:cNvPr id="0" name=""/>
        <dsp:cNvSpPr/>
      </dsp:nvSpPr>
      <dsp:spPr>
        <a:xfrm>
          <a:off x="397042" y="2578448"/>
          <a:ext cx="7159458" cy="34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1" tIns="36381" rIns="36381" bIns="36381" numCol="1" spcCol="1270" anchor="ctr" anchorCtr="0">
          <a:noAutofit/>
        </a:bodyPr>
        <a:lstStyle/>
        <a:p>
          <a:pPr marL="0" lvl="0" indent="0" algn="l" defTabSz="711200">
            <a:lnSpc>
              <a:spcPct val="100000"/>
            </a:lnSpc>
            <a:spcBef>
              <a:spcPct val="0"/>
            </a:spcBef>
            <a:spcAft>
              <a:spcPct val="35000"/>
            </a:spcAft>
            <a:buNone/>
          </a:pPr>
          <a:r>
            <a:rPr lang="en-NL" sz="1600" kern="1200" baseline="0" noProof="0"/>
            <a:t>Easy to use </a:t>
          </a:r>
          <a:endParaRPr lang="en-NL" sz="1600" kern="1200" noProof="0"/>
        </a:p>
      </dsp:txBody>
      <dsp:txXfrm>
        <a:off x="397042" y="2578448"/>
        <a:ext cx="7159458" cy="3437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1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sldImg"/>
          </p:nvPr>
        </p:nvSpPr>
        <p:spPr>
          <a:xfrm>
            <a:off x="0" y="764280"/>
            <a:ext cx="0" cy="0"/>
          </a:xfrm>
          <a:prstGeom prst="rect">
            <a:avLst/>
          </a:prstGeom>
          <a:noFill/>
          <a:ln w="0">
            <a:noFill/>
          </a:ln>
        </p:spPr>
        <p:txBody>
          <a:bodyPr lIns="0" rIns="0" tIns="0" bIns="0" anchor="ctr">
            <a:noAutofit/>
          </a:bodyPr>
          <a:p>
            <a:r>
              <a:rPr lang="nl-NL" sz="1350" b="0" u="none" strike="noStrike">
                <a:solidFill>
                  <a:schemeClr val="dk1"/>
                </a:solidFill>
                <a:effectLst/>
                <a:uFillTx/>
                <a:latin typeface="Calibri"/>
              </a:rPr>
              <a:t>Click to move the slide</a:t>
            </a:r>
            <a:endParaRPr lang="nl-NL" sz="1350" b="0" u="none" strike="noStrike">
              <a:solidFill>
                <a:schemeClr val="dk1"/>
              </a:solidFill>
              <a:effectLst/>
              <a:uFillTx/>
              <a:latin typeface="Calibri"/>
            </a:endParaRPr>
          </a:p>
        </p:txBody>
      </p:sp>
      <p:sp>
        <p:nvSpPr>
          <p:cNvPr id="14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indent="0">
              <a:buNone/>
            </a:pPr>
            <a:r>
              <a:rPr lang="en-US" sz="2000" b="0" u="none" strike="noStrike">
                <a:solidFill>
                  <a:srgbClr val="000000"/>
                </a:solidFill>
                <a:effectLst/>
                <a:uFillTx/>
                <a:latin typeface="Arial"/>
              </a:rPr>
              <a:t>Click to edit the notes format</a:t>
            </a:r>
            <a:endParaRPr lang="en-US" sz="2000" b="0" u="none" strike="noStrike">
              <a:solidFill>
                <a:srgbClr val="000000"/>
              </a:solidFill>
              <a:effectLst/>
              <a:uFillTx/>
              <a:latin typeface="Arial"/>
            </a:endParaRPr>
          </a:p>
        </p:txBody>
      </p:sp>
      <p:sp>
        <p:nvSpPr>
          <p:cNvPr id="142"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lang="en-US" sz="1400" b="0" u="none" strike="noStrike">
                <a:solidFill>
                  <a:srgbClr val="000000"/>
                </a:solidFill>
                <a:effectLst/>
                <a:uFillTx/>
                <a:latin typeface="Times New Roman"/>
              </a:rPr>
              <a:t>&lt;header&gt;</a:t>
            </a:r>
            <a:endParaRPr lang="en-US" sz="1400" b="0" u="none" strike="noStrike">
              <a:solidFill>
                <a:srgbClr val="000000"/>
              </a:solidFill>
              <a:effectLst/>
              <a:uFillTx/>
              <a:latin typeface="Times New Roman"/>
            </a:endParaRPr>
          </a:p>
        </p:txBody>
      </p:sp>
      <p:sp>
        <p:nvSpPr>
          <p:cNvPr id="143" name="PlaceHolder 4"/>
          <p:cNvSpPr>
            <a:spLocks noGrp="1"/>
          </p:cNvSpPr>
          <p:nvPr>
            <p:ph type="dt" idx="43"/>
          </p:nvPr>
        </p:nvSpPr>
        <p:spPr>
          <a:xfrm>
            <a:off x="4399200" y="0"/>
            <a:ext cx="3372840" cy="502560"/>
          </a:xfrm>
          <a:prstGeom prst="rect">
            <a:avLst/>
          </a:prstGeom>
          <a:noFill/>
          <a:ln w="0">
            <a:noFill/>
          </a:ln>
        </p:spPr>
        <p:txBody>
          <a:bodyPr lIns="0" rIns="0" tIns="0" bIns="0" anchor="t">
            <a:noAutofit/>
          </a:bodyPr>
          <a:lstStyle>
            <a:lvl1pPr indent="0" algn="r">
              <a:buNone/>
              <a:defRPr lang="en-US" sz="1400" b="0" u="none" strike="noStrike">
                <a:solidFill>
                  <a:srgbClr val="000000"/>
                </a:solidFill>
                <a:effectLst/>
                <a:uFillTx/>
                <a:latin typeface="Times New Roman"/>
              </a:defRPr>
            </a:lvl1pPr>
          </a:lstStyle>
          <a:p>
            <a:pPr indent="0" algn="r">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144" name="PlaceHolder 5"/>
          <p:cNvSpPr>
            <a:spLocks noGrp="1"/>
          </p:cNvSpPr>
          <p:nvPr>
            <p:ph type="ftr" idx="44"/>
          </p:nvPr>
        </p:nvSpPr>
        <p:spPr>
          <a:xfrm>
            <a:off x="0" y="9555480"/>
            <a:ext cx="3372840" cy="502560"/>
          </a:xfrm>
          <a:prstGeom prst="rect">
            <a:avLst/>
          </a:prstGeom>
          <a:noFill/>
          <a:ln w="0">
            <a:noFill/>
          </a:ln>
        </p:spPr>
        <p:txBody>
          <a:bodyPr lIns="0" rIns="0" tIns="0" bIns="0" anchor="b">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&lt;footer&gt;</a:t>
            </a:r>
            <a:endParaRPr lang="en-US" sz="1400" b="0" u="none" strike="noStrike">
              <a:solidFill>
                <a:srgbClr val="000000"/>
              </a:solidFill>
              <a:effectLst/>
              <a:uFillTx/>
              <a:latin typeface="Times New Roman"/>
            </a:endParaRPr>
          </a:p>
        </p:txBody>
      </p:sp>
      <p:sp>
        <p:nvSpPr>
          <p:cNvPr id="145" name="PlaceHolder 6"/>
          <p:cNvSpPr>
            <a:spLocks noGrp="1"/>
          </p:cNvSpPr>
          <p:nvPr>
            <p:ph type="sldNum" idx="45"/>
          </p:nvPr>
        </p:nvSpPr>
        <p:spPr>
          <a:xfrm>
            <a:off x="4399200" y="9555480"/>
            <a:ext cx="3372840" cy="502560"/>
          </a:xfrm>
          <a:prstGeom prst="rect">
            <a:avLst/>
          </a:prstGeom>
          <a:noFill/>
          <a:ln w="0">
            <a:noFill/>
          </a:ln>
        </p:spPr>
        <p:txBody>
          <a:bodyPr lIns="0" rIns="0" tIns="0" bIns="0" anchor="b">
            <a:noAutofit/>
          </a:bodyPr>
          <a:lstStyle>
            <a:lvl1pPr indent="0" algn="r">
              <a:buNone/>
              <a:defRPr lang="en-US" sz="1400" b="0" u="none" strike="noStrike">
                <a:solidFill>
                  <a:srgbClr val="000000"/>
                </a:solidFill>
                <a:effectLst/>
                <a:uFillTx/>
                <a:latin typeface="Times New Roman"/>
              </a:defRPr>
            </a:lvl1pPr>
          </a:lstStyle>
          <a:p>
            <a:pPr indent="0" algn="r">
              <a:buNone/>
            </a:pPr>
            <a:fld id="{B968DEB1-6333-421A-ACB5-8AE0CA7E6573}" type="slidenum">
              <a:rPr lang="en-US" sz="1400" b="0" u="none" strike="noStrike">
                <a:solidFill>
                  <a:srgbClr val="000000"/>
                </a:solidFill>
                <a:effectLst/>
                <a:uFillTx/>
                <a:latin typeface="Times New Roman"/>
              </a:rPr>
              <a:t>&lt;number&gt;</a:t>
            </a:fld>
            <a:endParaRPr lang="en-US" sz="1400" b="0" u="none" strike="noStrik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PlaceHolder 1"/>
          <p:cNvSpPr>
            <a:spLocks noGrp="1"/>
          </p:cNvSpPr>
          <p:nvPr>
            <p:ph type="sldImg"/>
          </p:nvPr>
        </p:nvSpPr>
        <p:spPr>
          <a:xfrm>
            <a:off x="685800" y="1143000"/>
            <a:ext cx="5486040" cy="3085920"/>
          </a:xfrm>
          <a:prstGeom prst="rect">
            <a:avLst/>
          </a:prstGeom>
          <a:ln w="0">
            <a:noFill/>
          </a:ln>
        </p:spPr>
      </p:sp>
      <p:sp>
        <p:nvSpPr>
          <p:cNvPr id="382"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lnSpc>
                <a:spcPct val="100000"/>
              </a:lnSpc>
              <a:buNone/>
            </a:pPr>
            <a:r>
              <a:rPr lang="en-GB" sz="2000" b="0" u="none" strike="noStrike">
                <a:solidFill>
                  <a:srgbClr val="000000"/>
                </a:solidFill>
                <a:effectLst/>
                <a:uFillTx/>
                <a:latin typeface="Arial"/>
              </a:rPr>
              <a:t>Give a proper introduction, where you welcome everyone and introduce ourselves.</a:t>
            </a:r>
            <a:endParaRPr lang="en-US" sz="2000" b="0" u="none" strike="noStrike">
              <a:solidFill>
                <a:srgbClr val="000000"/>
              </a:solidFill>
              <a:effectLst/>
              <a:uFillTx/>
              <a:latin typeface="Arial"/>
            </a:endParaRPr>
          </a:p>
        </p:txBody>
      </p:sp>
      <p:sp>
        <p:nvSpPr>
          <p:cNvPr id="383" name="PlaceHolder 3"/>
          <p:cNvSpPr>
            <a:spLocks noGrp="1"/>
          </p:cNvSpPr>
          <p:nvPr>
            <p:ph type="sldNum" idx="94"/>
          </p:nvPr>
        </p:nvSpPr>
        <p:spPr>
          <a:xfrm>
            <a:off x="3884760" y="8685360"/>
            <a:ext cx="2971440" cy="458280"/>
          </a:xfrm>
          <a:prstGeom prst="rect">
            <a:avLst/>
          </a:prstGeom>
          <a:noFill/>
          <a:ln w="0">
            <a:noFill/>
          </a:ln>
        </p:spPr>
        <p:txBody>
          <a:bodyPr lIns="91440" rIns="91440" tIns="45720" bIns="45720" anchor="b">
            <a:noAutofit/>
          </a:bodyPr>
          <a:lstStyle>
            <a:lvl1pPr indent="0" algn="r" defTabSz="685800">
              <a:lnSpc>
                <a:spcPct val="100000"/>
              </a:lnSpc>
              <a:buNone/>
              <a:defRPr lang="en-GB" sz="1200" b="0" u="none" strike="noStrike">
                <a:solidFill>
                  <a:schemeClr val="dk1"/>
                </a:solidFill>
                <a:effectLst/>
                <a:uFillTx/>
                <a:latin typeface="+mn-lt"/>
                <a:ea typeface="+mn-ea"/>
              </a:defRPr>
            </a:lvl1pPr>
          </a:lstStyle>
          <a:p>
            <a:pPr indent="0" algn="r" defTabSz="685800">
              <a:lnSpc>
                <a:spcPct val="100000"/>
              </a:lnSpc>
              <a:buNone/>
            </a:pPr>
            <a:fld id="{3B2B9E36-15F2-4D92-B12F-3C3D9726C7F0}" type="slidenum">
              <a:rPr lang="en-GB"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sldImg"/>
          </p:nvPr>
        </p:nvSpPr>
        <p:spPr>
          <a:xfrm>
            <a:off x="685800" y="1143000"/>
            <a:ext cx="5486040" cy="3085920"/>
          </a:xfrm>
          <a:prstGeom prst="rect">
            <a:avLst/>
          </a:prstGeom>
          <a:ln w="0">
            <a:noFill/>
          </a:ln>
        </p:spPr>
      </p:sp>
      <p:sp>
        <p:nvSpPr>
          <p:cNvPr id="400"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401" name="PlaceHolder 3"/>
          <p:cNvSpPr>
            <a:spLocks noGrp="1"/>
          </p:cNvSpPr>
          <p:nvPr>
            <p:ph type="sldNum" idx="100"/>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lang="en-GB" sz="1200" b="0" u="none" strike="noStrike">
                <a:solidFill>
                  <a:srgbClr val="000000"/>
                </a:solidFill>
                <a:effectLst/>
                <a:uFillTx/>
                <a:latin typeface="Times New Roman"/>
              </a:defRPr>
            </a:lvl1pPr>
          </a:lstStyle>
          <a:p>
            <a:pPr indent="0" algn="r">
              <a:lnSpc>
                <a:spcPct val="100000"/>
              </a:lnSpc>
              <a:buNone/>
            </a:pPr>
            <a:fld id="{03785578-BF0E-45BB-BFBB-2680B9AB5B3C}" type="slidenum">
              <a:rPr lang="en-GB" sz="1200" b="0" u="none" strike="noStrike">
                <a:solidFill>
                  <a:srgbClr val="000000"/>
                </a:solidFill>
                <a:effectLst/>
                <a:uFillTx/>
                <a:latin typeface="Times New Roman"/>
              </a:rPr>
              <a:t>&lt;number&gt;</a:t>
            </a:fld>
            <a:endParaRPr lang="en-US" sz="1200" b="0" u="none" strike="noStrik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sldImg"/>
          </p:nvPr>
        </p:nvSpPr>
        <p:spPr>
          <a:xfrm>
            <a:off x="685800" y="1143000"/>
            <a:ext cx="5486040" cy="3085920"/>
          </a:xfrm>
          <a:prstGeom prst="rect">
            <a:avLst/>
          </a:prstGeom>
          <a:ln w="0">
            <a:noFill/>
          </a:ln>
        </p:spPr>
      </p:sp>
      <p:sp>
        <p:nvSpPr>
          <p:cNvPr id="403"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404" name="PlaceHolder 3"/>
          <p:cNvSpPr>
            <a:spLocks noGrp="1"/>
          </p:cNvSpPr>
          <p:nvPr>
            <p:ph type="sldNum" idx="101"/>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lang="en-GB" sz="1200" b="0" u="none" strike="noStrike">
                <a:solidFill>
                  <a:srgbClr val="000000"/>
                </a:solidFill>
                <a:effectLst/>
                <a:uFillTx/>
                <a:latin typeface="Times New Roman"/>
              </a:defRPr>
            </a:lvl1pPr>
          </a:lstStyle>
          <a:p>
            <a:pPr indent="0" algn="r">
              <a:lnSpc>
                <a:spcPct val="100000"/>
              </a:lnSpc>
              <a:buNone/>
            </a:pPr>
            <a:fld id="{4655D16E-C13D-4FEE-B682-B3EC758553C4}" type="slidenum">
              <a:rPr lang="en-GB" sz="1200" b="0" u="none" strike="noStrike">
                <a:solidFill>
                  <a:srgbClr val="000000"/>
                </a:solidFill>
                <a:effectLst/>
                <a:uFillTx/>
                <a:latin typeface="Times New Roman"/>
              </a:rPr>
              <a:t>&lt;number&gt;</a:t>
            </a:fld>
            <a:endParaRPr lang="en-US" sz="1200" b="0" u="none" strike="noStrik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PlaceHolder 1"/>
          <p:cNvSpPr>
            <a:spLocks noGrp="1"/>
          </p:cNvSpPr>
          <p:nvPr>
            <p:ph type="sldImg"/>
          </p:nvPr>
        </p:nvSpPr>
        <p:spPr>
          <a:xfrm>
            <a:off x="685800" y="1143000"/>
            <a:ext cx="5486040" cy="3085920"/>
          </a:xfrm>
          <a:prstGeom prst="rect">
            <a:avLst/>
          </a:prstGeom>
          <a:ln w="0">
            <a:noFill/>
          </a:ln>
        </p:spPr>
      </p:sp>
      <p:sp>
        <p:nvSpPr>
          <p:cNvPr id="385"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86" name="PlaceHolder 3"/>
          <p:cNvSpPr>
            <a:spLocks noGrp="1"/>
          </p:cNvSpPr>
          <p:nvPr>
            <p:ph type="sldNum" idx="95"/>
          </p:nvPr>
        </p:nvSpPr>
        <p:spPr>
          <a:xfrm>
            <a:off x="3884760" y="8685360"/>
            <a:ext cx="2971440" cy="458280"/>
          </a:xfrm>
          <a:prstGeom prst="rect">
            <a:avLst/>
          </a:prstGeom>
          <a:noFill/>
          <a:ln w="0">
            <a:noFill/>
          </a:ln>
        </p:spPr>
        <p:txBody>
          <a:bodyPr lIns="91440" rIns="91440" tIns="45720" bIns="45720" anchor="b">
            <a:noAutofit/>
          </a:bodyPr>
          <a:lstStyle>
            <a:lvl1pPr indent="0" algn="r" defTabSz="685800">
              <a:lnSpc>
                <a:spcPct val="100000"/>
              </a:lnSpc>
              <a:buNone/>
              <a:defRPr lang="en-GB" sz="1200" b="0" u="none" strike="noStrike">
                <a:solidFill>
                  <a:schemeClr val="dk1"/>
                </a:solidFill>
                <a:effectLst/>
                <a:uFillTx/>
                <a:latin typeface="+mn-lt"/>
                <a:ea typeface="+mn-ea"/>
              </a:defRPr>
            </a:lvl1pPr>
          </a:lstStyle>
          <a:p>
            <a:pPr indent="0" algn="r" defTabSz="685800">
              <a:lnSpc>
                <a:spcPct val="100000"/>
              </a:lnSpc>
              <a:buNone/>
            </a:pPr>
            <a:fld id="{6B3A52C3-B655-4558-A877-D485DF65164D}" type="slidenum">
              <a:rPr lang="en-GB"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type="sldImg"/>
          </p:nvPr>
        </p:nvSpPr>
        <p:spPr>
          <a:xfrm>
            <a:off x="685800" y="1143000"/>
            <a:ext cx="5486040" cy="3085920"/>
          </a:xfrm>
          <a:prstGeom prst="rect">
            <a:avLst/>
          </a:prstGeom>
          <a:ln w="0">
            <a:noFill/>
          </a:ln>
        </p:spPr>
      </p:sp>
      <p:sp>
        <p:nvSpPr>
          <p:cNvPr id="388"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89" name="PlaceHolder 3"/>
          <p:cNvSpPr>
            <a:spLocks noGrp="1"/>
          </p:cNvSpPr>
          <p:nvPr>
            <p:ph type="sldNum" idx="96"/>
          </p:nvPr>
        </p:nvSpPr>
        <p:spPr>
          <a:xfrm>
            <a:off x="3884760" y="8685360"/>
            <a:ext cx="2971440" cy="458280"/>
          </a:xfrm>
          <a:prstGeom prst="rect">
            <a:avLst/>
          </a:prstGeom>
          <a:noFill/>
          <a:ln w="0">
            <a:noFill/>
          </a:ln>
        </p:spPr>
        <p:txBody>
          <a:bodyPr lIns="91440" rIns="91440" tIns="45720" bIns="45720" anchor="b">
            <a:noAutofit/>
          </a:bodyPr>
          <a:lstStyle>
            <a:lvl1pPr indent="0" algn="r" defTabSz="685800">
              <a:lnSpc>
                <a:spcPct val="100000"/>
              </a:lnSpc>
              <a:buNone/>
              <a:defRPr lang="en-GB" sz="1200" b="0" u="none" strike="noStrike">
                <a:solidFill>
                  <a:schemeClr val="dk1"/>
                </a:solidFill>
                <a:effectLst/>
                <a:uFillTx/>
                <a:latin typeface="+mn-lt"/>
                <a:ea typeface="+mn-ea"/>
              </a:defRPr>
            </a:lvl1pPr>
          </a:lstStyle>
          <a:p>
            <a:pPr indent="0" algn="r" defTabSz="685800">
              <a:lnSpc>
                <a:spcPct val="100000"/>
              </a:lnSpc>
              <a:buNone/>
            </a:pPr>
            <a:fld id="{DB7F1712-5BA5-4D4A-9058-B3B548E7F796}" type="slidenum">
              <a:rPr lang="en-GB"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PlaceHolder 1"/>
          <p:cNvSpPr>
            <a:spLocks noGrp="1"/>
          </p:cNvSpPr>
          <p:nvPr>
            <p:ph type="sldImg"/>
          </p:nvPr>
        </p:nvSpPr>
        <p:spPr>
          <a:xfrm>
            <a:off x="685800" y="1143000"/>
            <a:ext cx="5486040" cy="3085920"/>
          </a:xfrm>
          <a:prstGeom prst="rect">
            <a:avLst/>
          </a:prstGeom>
          <a:ln w="0">
            <a:noFill/>
          </a:ln>
        </p:spPr>
      </p:sp>
      <p:sp>
        <p:nvSpPr>
          <p:cNvPr id="391"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92" name="PlaceHolder 3"/>
          <p:cNvSpPr>
            <a:spLocks noGrp="1"/>
          </p:cNvSpPr>
          <p:nvPr>
            <p:ph type="sldNum" idx="97"/>
          </p:nvPr>
        </p:nvSpPr>
        <p:spPr>
          <a:xfrm>
            <a:off x="3884760" y="8685360"/>
            <a:ext cx="2971440" cy="458280"/>
          </a:xfrm>
          <a:prstGeom prst="rect">
            <a:avLst/>
          </a:prstGeom>
          <a:noFill/>
          <a:ln w="0">
            <a:noFill/>
          </a:ln>
        </p:spPr>
        <p:txBody>
          <a:bodyPr lIns="91440" rIns="91440" tIns="45720" bIns="45720" anchor="b">
            <a:noAutofit/>
          </a:bodyPr>
          <a:lstStyle>
            <a:lvl1pPr indent="0" algn="r" defTabSz="685800">
              <a:lnSpc>
                <a:spcPct val="100000"/>
              </a:lnSpc>
              <a:buNone/>
              <a:defRPr lang="en-GB" sz="1200" b="0" u="none" strike="noStrike">
                <a:solidFill>
                  <a:schemeClr val="dk1"/>
                </a:solidFill>
                <a:effectLst/>
                <a:uFillTx/>
                <a:latin typeface="+mn-lt"/>
                <a:ea typeface="+mn-ea"/>
              </a:defRPr>
            </a:lvl1pPr>
          </a:lstStyle>
          <a:p>
            <a:pPr indent="0" algn="r" defTabSz="685800">
              <a:lnSpc>
                <a:spcPct val="100000"/>
              </a:lnSpc>
              <a:buNone/>
            </a:pPr>
            <a:fld id="{591506E2-6C44-4C54-B3FD-298FC4B40DE5}" type="slidenum">
              <a:rPr lang="en-GB"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type="sldImg"/>
          </p:nvPr>
        </p:nvSpPr>
        <p:spPr>
          <a:xfrm>
            <a:off x="685800" y="1143000"/>
            <a:ext cx="5486040" cy="3085920"/>
          </a:xfrm>
          <a:prstGeom prst="rect">
            <a:avLst/>
          </a:prstGeom>
          <a:ln w="0">
            <a:noFill/>
          </a:ln>
        </p:spPr>
      </p:sp>
      <p:sp>
        <p:nvSpPr>
          <p:cNvPr id="394"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95" name="PlaceHolder 3"/>
          <p:cNvSpPr>
            <a:spLocks noGrp="1"/>
          </p:cNvSpPr>
          <p:nvPr>
            <p:ph type="sldNum" idx="98"/>
          </p:nvPr>
        </p:nvSpPr>
        <p:spPr>
          <a:xfrm>
            <a:off x="3884760" y="8685360"/>
            <a:ext cx="2971440" cy="458280"/>
          </a:xfrm>
          <a:prstGeom prst="rect">
            <a:avLst/>
          </a:prstGeom>
          <a:noFill/>
          <a:ln w="0">
            <a:noFill/>
          </a:ln>
        </p:spPr>
        <p:txBody>
          <a:bodyPr lIns="91440" rIns="91440" tIns="45720" bIns="45720" anchor="b">
            <a:noAutofit/>
          </a:bodyPr>
          <a:lstStyle>
            <a:lvl1pPr indent="0" algn="r" defTabSz="685800">
              <a:lnSpc>
                <a:spcPct val="100000"/>
              </a:lnSpc>
              <a:buNone/>
              <a:defRPr lang="en-GB" sz="1200" b="0" u="none" strike="noStrike">
                <a:solidFill>
                  <a:schemeClr val="dk1"/>
                </a:solidFill>
                <a:effectLst/>
                <a:uFillTx/>
                <a:latin typeface="+mn-lt"/>
                <a:ea typeface="+mn-ea"/>
              </a:defRPr>
            </a:lvl1pPr>
          </a:lstStyle>
          <a:p>
            <a:pPr indent="0" algn="r" defTabSz="685800">
              <a:lnSpc>
                <a:spcPct val="100000"/>
              </a:lnSpc>
              <a:buNone/>
            </a:pPr>
            <a:fld id="{4F8F7B3B-90E2-448A-B807-D70A9DD36BF9}" type="slidenum">
              <a:rPr lang="en-GB"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PlaceHolder 1"/>
          <p:cNvSpPr>
            <a:spLocks noGrp="1"/>
          </p:cNvSpPr>
          <p:nvPr>
            <p:ph type="sldImg"/>
          </p:nvPr>
        </p:nvSpPr>
        <p:spPr>
          <a:xfrm>
            <a:off x="685800" y="1143000"/>
            <a:ext cx="5486040" cy="3085920"/>
          </a:xfrm>
          <a:prstGeom prst="rect">
            <a:avLst/>
          </a:prstGeom>
          <a:ln w="0">
            <a:noFill/>
          </a:ln>
        </p:spPr>
      </p:sp>
      <p:sp>
        <p:nvSpPr>
          <p:cNvPr id="397"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lang="en-US" sz="1800" b="0" u="none" strike="noStrike">
              <a:solidFill>
                <a:srgbClr val="000000"/>
              </a:solidFill>
              <a:effectLst/>
              <a:uFillTx/>
              <a:latin typeface="Arial"/>
            </a:endParaRPr>
          </a:p>
        </p:txBody>
      </p:sp>
      <p:sp>
        <p:nvSpPr>
          <p:cNvPr id="398" name="PlaceHolder 3"/>
          <p:cNvSpPr>
            <a:spLocks noGrp="1"/>
          </p:cNvSpPr>
          <p:nvPr>
            <p:ph type="sldNum" idx="99"/>
          </p:nvPr>
        </p:nvSpPr>
        <p:spPr>
          <a:xfrm>
            <a:off x="3884760" y="8685360"/>
            <a:ext cx="2971440" cy="458280"/>
          </a:xfrm>
          <a:prstGeom prst="rect">
            <a:avLst/>
          </a:prstGeom>
          <a:noFill/>
          <a:ln w="0">
            <a:noFill/>
          </a:ln>
        </p:spPr>
        <p:txBody>
          <a:bodyPr lIns="91440" rIns="91440" tIns="45720" bIns="45720" anchor="b">
            <a:noAutofit/>
          </a:bodyPr>
          <a:lstStyle>
            <a:lvl1pPr indent="0" algn="r" defTabSz="685800">
              <a:lnSpc>
                <a:spcPct val="100000"/>
              </a:lnSpc>
              <a:buNone/>
              <a:defRPr lang="en-GB" sz="1200" b="0" u="none" strike="noStrike">
                <a:solidFill>
                  <a:schemeClr val="dk1"/>
                </a:solidFill>
                <a:effectLst/>
                <a:uFillTx/>
                <a:latin typeface="+mn-lt"/>
                <a:ea typeface="+mn-ea"/>
              </a:defRPr>
            </a:lvl1pPr>
          </a:lstStyle>
          <a:p>
            <a:pPr indent="0" algn="r" defTabSz="685800">
              <a:lnSpc>
                <a:spcPct val="100000"/>
              </a:lnSpc>
              <a:buNone/>
            </a:pPr>
            <a:fld id="{37D20802-950D-409F-913F-5AF21B4CC289}" type="slidenum">
              <a:rPr lang="en-GB" sz="1200" b="0" u="none" strike="noStrike">
                <a:solidFill>
                  <a:schemeClr val="dk1"/>
                </a:solidFill>
                <a:effectLst/>
                <a:uFillTx/>
                <a:latin typeface="+mn-lt"/>
                <a:ea typeface="+mn-ea"/>
              </a:rPr>
              <a:t>&lt;number&gt;</a:t>
            </a:fld>
            <a:endParaRPr lang="en-US" sz="1200" b="0" u="none" strike="noStrik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slide - Title at the top">
    <p:bg>
      <p:bgPr>
        <a:solidFill>
          <a:srgbClr val="eee8e8"/>
        </a:solidFill>
      </p:bgPr>
    </p:bg>
    <p:spTree>
      <p:nvGrpSpPr>
        <p:cNvPr id="1" name=""/>
        <p:cNvGrpSpPr/>
        <p:nvPr/>
      </p:nvGrpSpPr>
      <p:grpSpPr>
        <a:xfrm>
          <a:off x="0" y="0"/>
          <a:ext cx="0" cy="0"/>
          <a:chOff x="0" y="0"/>
          <a:chExt cx="0" cy="0"/>
        </a:xfrm>
      </p:grpSpPr>
      <p:pic>
        <p:nvPicPr>
          <p:cNvPr id="2" name="Picture 4"/>
          <p:cNvPicPr/>
          <p:nvPr/>
        </p:nvPicPr>
        <p:blipFill>
          <a:blip r:embed="rId2"/>
          <a:stretch/>
        </p:blipFill>
        <p:spPr>
          <a:xfrm>
            <a:off x="8156520" y="4568760"/>
            <a:ext cx="987120" cy="574200"/>
          </a:xfrm>
          <a:prstGeom prst="rect">
            <a:avLst/>
          </a:prstGeom>
          <a:noFill/>
          <a:ln w="0">
            <a:noFill/>
          </a:ln>
        </p:spPr>
      </p:pic>
      <p:sp>
        <p:nvSpPr>
          <p:cNvPr id="3" name="Black75"/>
          <p:cNvSpPr/>
          <p:nvPr/>
        </p:nvSpPr>
        <p:spPr>
          <a:xfrm>
            <a:off x="0" y="756000"/>
            <a:ext cx="9143640" cy="1079640"/>
          </a:xfrm>
          <a:prstGeom prst="rect">
            <a:avLst/>
          </a:prstGeom>
          <a:solidFill>
            <a:schemeClr val="dk1">
              <a:alpha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685800">
              <a:lnSpc>
                <a:spcPct val="100000"/>
              </a:lnSpc>
            </a:pPr>
            <a:endParaRPr lang="en-GB" sz="1350" b="0" u="none" strike="noStrike">
              <a:solidFill>
                <a:schemeClr val="lt1"/>
              </a:solidFill>
              <a:effectLst/>
              <a:uFillTx/>
              <a:latin typeface="Calibri"/>
            </a:endParaRPr>
          </a:p>
        </p:txBody>
      </p:sp>
      <p:sp>
        <p:nvSpPr>
          <p:cNvPr id="4" name="PlaceHolder 1"/>
          <p:cNvSpPr>
            <a:spLocks noGrp="1"/>
          </p:cNvSpPr>
          <p:nvPr>
            <p:ph type="title"/>
          </p:nvPr>
        </p:nvSpPr>
        <p:spPr>
          <a:xfrm>
            <a:off x="0" y="756000"/>
            <a:ext cx="9143640" cy="791640"/>
          </a:xfrm>
          <a:prstGeom prst="rect">
            <a:avLst/>
          </a:prstGeom>
          <a:solidFill>
            <a:schemeClr val="dk2">
              <a:alpha val="50000"/>
            </a:schemeClr>
          </a:solidFill>
          <a:ln w="0">
            <a:noFill/>
          </a:ln>
        </p:spPr>
        <p:txBody>
          <a:bodyPr lIns="756000" rIns="1962000" tIns="0" bIns="0" anchor="ctr">
            <a:noAutofit/>
          </a:bodyPr>
          <a:p>
            <a:pPr indent="0" defTabSz="685800">
              <a:lnSpc>
                <a:spcPts val="2299"/>
              </a:lnSpc>
              <a:buNone/>
            </a:pPr>
            <a:r>
              <a:rPr lang="en-GB" sz="2200" b="1" u="none" strike="noStrike">
                <a:solidFill>
                  <a:schemeClr val="lt1"/>
                </a:solidFill>
                <a:effectLst/>
                <a:uFillTx/>
                <a:latin typeface="Calibri"/>
              </a:rPr>
              <a:t>Example of a title at the top</a:t>
            </a:r>
            <a:endParaRPr lang="nl-NL" sz="2200" b="0" u="none" strike="noStrike">
              <a:solidFill>
                <a:schemeClr val="dk1"/>
              </a:solidFill>
              <a:effectLst/>
              <a:uFillTx/>
              <a:latin typeface="Calibri"/>
            </a:endParaRPr>
          </a:p>
        </p:txBody>
      </p:sp>
      <p:pic>
        <p:nvPicPr>
          <p:cNvPr id="5" name="Picture 2"/>
          <p:cNvPicPr/>
          <p:nvPr/>
        </p:nvPicPr>
        <p:blipFill>
          <a:blip r:embed="rId3"/>
          <a:stretch/>
        </p:blipFill>
        <p:spPr>
          <a:xfrm>
            <a:off x="7340760" y="4568760"/>
            <a:ext cx="1802880" cy="574200"/>
          </a:xfrm>
          <a:prstGeom prst="rect">
            <a:avLst/>
          </a:prstGeom>
          <a:noFill/>
          <a:ln w="0">
            <a:noFill/>
          </a:ln>
        </p:spPr>
      </p:pic>
      <p:sp>
        <p:nvSpPr>
          <p:cNvPr id="6" name="PlaceHolder 2"/>
          <p:cNvSpPr>
            <a:spLocks noGrp="1"/>
          </p:cNvSpPr>
          <p:nvPr>
            <p:ph type="body"/>
          </p:nvPr>
        </p:nvSpPr>
        <p:spPr>
          <a:xfrm>
            <a:off x="0" y="3990960"/>
            <a:ext cx="9143640" cy="576000"/>
          </a:xfrm>
          <a:prstGeom prst="rect">
            <a:avLst/>
          </a:prstGeom>
          <a:solidFill>
            <a:srgbClr val="000000">
              <a:alpha val="25000"/>
            </a:srgbClr>
          </a:solidFill>
          <a:ln w="0">
            <a:noFill/>
          </a:ln>
        </p:spPr>
        <p:txBody>
          <a:bodyPr lIns="756000" rIns="0" tIns="0" bIns="0" anchor="ctr">
            <a:noAutofit/>
          </a:bodyPr>
          <a:p>
            <a:pPr indent="0" defTabSz="685800">
              <a:lnSpc>
                <a:spcPct val="100000"/>
              </a:lnSpc>
              <a:buNone/>
              <a:tabLst>
                <a:tab algn="l" pos="0"/>
              </a:tabLst>
            </a:pPr>
            <a:r>
              <a:rPr lang="en-GB" sz="1100" b="1" u="none" strike="noStrike">
                <a:solidFill>
                  <a:schemeClr val="lt1"/>
                </a:solidFill>
                <a:effectLst/>
                <a:uFillTx/>
                <a:latin typeface="Calibri"/>
              </a:rPr>
              <a:t>Name, Function</a:t>
            </a:r>
            <a:endParaRPr lang="nl-NL" sz="1100" b="0" u="none" strike="noStrike">
              <a:solidFill>
                <a:schemeClr val="dk1"/>
              </a:solidFill>
              <a:effectLst/>
              <a:uFillTx/>
              <a:latin typeface="Calibri"/>
            </a:endParaRPr>
          </a:p>
        </p:txBody>
      </p:sp>
      <p:sp>
        <p:nvSpPr>
          <p:cNvPr id="7" name="Tekstvak 7"/>
          <p:cNvSpPr/>
          <p:nvPr/>
        </p:nvSpPr>
        <p:spPr>
          <a:xfrm>
            <a:off x="-1811160" y="610920"/>
            <a:ext cx="1729080" cy="1630800"/>
          </a:xfrm>
          <a:prstGeom prst="rect">
            <a:avLst/>
          </a:prstGeom>
          <a:solidFill>
            <a:schemeClr val="accent6"/>
          </a:solidFill>
          <a:ln w="0">
            <a:noFill/>
          </a:ln>
        </p:spPr>
        <p:style>
          <a:lnRef idx="0"/>
          <a:fillRef idx="0"/>
          <a:effectRef idx="0"/>
          <a:fontRef idx="minor"/>
        </p:style>
        <p:txBody>
          <a:bodyPr lIns="90000" rIns="90000" tIns="45000" bIns="45000" anchor="t">
            <a:spAutoFit/>
          </a:bodyPr>
          <a:p>
            <a:pPr defTabSz="685800">
              <a:lnSpc>
                <a:spcPct val="100000"/>
              </a:lnSpc>
            </a:pPr>
            <a:r>
              <a:rPr lang="en-US" sz="1000" b="0" u="none" strike="noStrike">
                <a:solidFill>
                  <a:schemeClr val="dk1"/>
                </a:solidFill>
                <a:effectLst/>
                <a:uFillTx/>
                <a:latin typeface="Calibri"/>
              </a:rPr>
              <a:t>Add a background image by </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Right-click -&gt; ‘Format background...',</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Choose ‘Fill by image’ or ‘Bitmappattern’,</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Click the ‘File...’-button to browse for an image.</a:t>
            </a:r>
            <a:endParaRPr lang="en-US" sz="1000" b="0" u="none" strike="noStrike">
              <a:solidFill>
                <a:srgbClr val="000000"/>
              </a:solidFill>
              <a:effectLst/>
              <a:uFillTx/>
              <a:latin typeface="Arial"/>
            </a:endParaRPr>
          </a:p>
        </p:txBody>
      </p:sp>
      <p:sp>
        <p:nvSpPr>
          <p:cNvPr id="8" name="PlaceHolder 3"/>
          <p:cNvSpPr>
            <a:spLocks noGrp="1"/>
          </p:cNvSpPr>
          <p:nvPr>
            <p:ph type="body"/>
          </p:nvPr>
        </p:nvSpPr>
        <p:spPr>
          <a:xfrm>
            <a:off x="-6840" y="4567320"/>
            <a:ext cx="7346880" cy="576000"/>
          </a:xfrm>
          <a:prstGeom prst="rect">
            <a:avLst/>
          </a:prstGeom>
          <a:solidFill>
            <a:srgbClr val="ffffff"/>
          </a:solidFill>
          <a:ln w="0">
            <a:noFill/>
          </a:ln>
        </p:spPr>
        <p:txBody>
          <a:bodyPr lIns="756000" rIns="0" tIns="0" bIns="0" anchor="ctr">
            <a:noAutofit/>
          </a:bodyPr>
          <a:p>
            <a:pPr indent="0" defTabSz="685800">
              <a:lnSpc>
                <a:spcPct val="100000"/>
              </a:lnSpc>
              <a:buNone/>
              <a:tabLst>
                <a:tab algn="l" pos="0"/>
              </a:tabLst>
            </a:pPr>
            <a:r>
              <a:rPr lang="en-GB" sz="1100" b="0" u="none" strike="noStrike">
                <a:solidFill>
                  <a:schemeClr val="dk1"/>
                </a:solidFill>
                <a:effectLst/>
                <a:uFillTx/>
                <a:latin typeface="Calibri"/>
              </a:rPr>
              <a:t>Department, Sub department or Capacity Group</a:t>
            </a:r>
            <a:endParaRPr lang="nl-NL" sz="1100" b="0" u="none" strike="noStrike">
              <a:solidFill>
                <a:schemeClr val="dk1"/>
              </a:solidFill>
              <a:effectLst/>
              <a:uFillTx/>
              <a:latin typeface="Calibri"/>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slide - Title in the middle">
    <p:bg>
      <p:bgPr>
        <a:solidFill>
          <a:srgbClr val="eee8e8"/>
        </a:solidFill>
      </p:bgPr>
    </p:bg>
    <p:spTree>
      <p:nvGrpSpPr>
        <p:cNvPr id="1" name=""/>
        <p:cNvGrpSpPr/>
        <p:nvPr/>
      </p:nvGrpSpPr>
      <p:grpSpPr>
        <a:xfrm>
          <a:off x="0" y="0"/>
          <a:ext cx="0" cy="0"/>
          <a:chOff x="0" y="0"/>
          <a:chExt cx="0" cy="0"/>
        </a:xfrm>
      </p:grpSpPr>
      <p:pic>
        <p:nvPicPr>
          <p:cNvPr id="72" name="Picture 4"/>
          <p:cNvPicPr/>
          <p:nvPr/>
        </p:nvPicPr>
        <p:blipFill>
          <a:blip r:embed="rId2"/>
          <a:stretch/>
        </p:blipFill>
        <p:spPr>
          <a:xfrm>
            <a:off x="8156520" y="4568760"/>
            <a:ext cx="987120" cy="574200"/>
          </a:xfrm>
          <a:prstGeom prst="rect">
            <a:avLst/>
          </a:prstGeom>
          <a:noFill/>
          <a:ln w="0">
            <a:noFill/>
          </a:ln>
        </p:spPr>
      </p:pic>
      <p:sp>
        <p:nvSpPr>
          <p:cNvPr id="73" name="Black75"/>
          <p:cNvSpPr/>
          <p:nvPr/>
        </p:nvSpPr>
        <p:spPr>
          <a:xfrm>
            <a:off x="0" y="1836000"/>
            <a:ext cx="9143640" cy="1079640"/>
          </a:xfrm>
          <a:prstGeom prst="rect">
            <a:avLst/>
          </a:prstGeom>
          <a:solidFill>
            <a:schemeClr val="dk1">
              <a:alpha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685800">
              <a:lnSpc>
                <a:spcPct val="100000"/>
              </a:lnSpc>
            </a:pPr>
            <a:endParaRPr lang="en-GB" sz="1350" b="0" u="none" strike="noStrike">
              <a:solidFill>
                <a:schemeClr val="lt1"/>
              </a:solidFill>
              <a:effectLst/>
              <a:uFillTx/>
              <a:latin typeface="Calibri"/>
            </a:endParaRPr>
          </a:p>
        </p:txBody>
      </p:sp>
      <p:sp>
        <p:nvSpPr>
          <p:cNvPr id="74" name="PlaceHolder 1"/>
          <p:cNvSpPr>
            <a:spLocks noGrp="1"/>
          </p:cNvSpPr>
          <p:nvPr>
            <p:ph type="title"/>
          </p:nvPr>
        </p:nvSpPr>
        <p:spPr>
          <a:xfrm>
            <a:off x="0" y="1835640"/>
            <a:ext cx="9143640" cy="791640"/>
          </a:xfrm>
          <a:prstGeom prst="rect">
            <a:avLst/>
          </a:prstGeom>
          <a:solidFill>
            <a:schemeClr val="dk2">
              <a:alpha val="50000"/>
            </a:schemeClr>
          </a:solidFill>
          <a:ln w="0">
            <a:noFill/>
          </a:ln>
        </p:spPr>
        <p:txBody>
          <a:bodyPr lIns="756000" rIns="1962000" tIns="0" bIns="0" anchor="ctr">
            <a:noAutofit/>
          </a:bodyPr>
          <a:p>
            <a:pPr indent="0" defTabSz="685800">
              <a:lnSpc>
                <a:spcPts val="2299"/>
              </a:lnSpc>
              <a:buNone/>
            </a:pPr>
            <a:r>
              <a:rPr lang="en-GB" sz="2200" b="1" u="none" strike="noStrike">
                <a:solidFill>
                  <a:schemeClr val="lt1"/>
                </a:solidFill>
                <a:effectLst/>
                <a:uFillTx/>
                <a:latin typeface="Calibri"/>
              </a:rPr>
              <a:t>Example of a title in the middle</a:t>
            </a:r>
            <a:endParaRPr lang="nl-NL" sz="2200" b="0" u="none" strike="noStrike">
              <a:solidFill>
                <a:schemeClr val="dk1"/>
              </a:solidFill>
              <a:effectLst/>
              <a:uFillTx/>
              <a:latin typeface="Calibri"/>
            </a:endParaRPr>
          </a:p>
        </p:txBody>
      </p:sp>
      <p:pic>
        <p:nvPicPr>
          <p:cNvPr id="75" name="Picture 2"/>
          <p:cNvPicPr/>
          <p:nvPr/>
        </p:nvPicPr>
        <p:blipFill>
          <a:blip r:embed="rId3"/>
          <a:stretch/>
        </p:blipFill>
        <p:spPr>
          <a:xfrm>
            <a:off x="7340760" y="4568760"/>
            <a:ext cx="1802880" cy="574200"/>
          </a:xfrm>
          <a:prstGeom prst="rect">
            <a:avLst/>
          </a:prstGeom>
          <a:noFill/>
          <a:ln w="0">
            <a:noFill/>
          </a:ln>
        </p:spPr>
      </p:pic>
      <p:sp>
        <p:nvSpPr>
          <p:cNvPr id="76" name="PlaceHolder 2"/>
          <p:cNvSpPr>
            <a:spLocks noGrp="1"/>
          </p:cNvSpPr>
          <p:nvPr>
            <p:ph type="body"/>
          </p:nvPr>
        </p:nvSpPr>
        <p:spPr>
          <a:xfrm>
            <a:off x="0" y="3990960"/>
            <a:ext cx="9143640" cy="576000"/>
          </a:xfrm>
          <a:prstGeom prst="rect">
            <a:avLst/>
          </a:prstGeom>
          <a:solidFill>
            <a:srgbClr val="000000">
              <a:alpha val="25000"/>
            </a:srgbClr>
          </a:solidFill>
          <a:ln w="0">
            <a:noFill/>
          </a:ln>
        </p:spPr>
        <p:txBody>
          <a:bodyPr lIns="756000" rIns="0" tIns="0" bIns="0" anchor="ctr">
            <a:noAutofit/>
          </a:bodyPr>
          <a:p>
            <a:pPr indent="0" defTabSz="685800">
              <a:lnSpc>
                <a:spcPct val="100000"/>
              </a:lnSpc>
              <a:buNone/>
              <a:tabLst>
                <a:tab algn="l" pos="0"/>
              </a:tabLst>
            </a:pPr>
            <a:r>
              <a:rPr lang="en-GB" sz="1100" b="1" u="none" strike="noStrike">
                <a:solidFill>
                  <a:schemeClr val="lt1"/>
                </a:solidFill>
                <a:effectLst/>
                <a:uFillTx/>
                <a:latin typeface="Calibri"/>
              </a:rPr>
              <a:t>Name, Function</a:t>
            </a:r>
            <a:endParaRPr lang="nl-NL" sz="1100" b="0" u="none" strike="noStrike">
              <a:solidFill>
                <a:schemeClr val="dk1"/>
              </a:solidFill>
              <a:effectLst/>
              <a:uFillTx/>
              <a:latin typeface="Calibri"/>
            </a:endParaRPr>
          </a:p>
        </p:txBody>
      </p:sp>
      <p:sp>
        <p:nvSpPr>
          <p:cNvPr id="77" name="PlaceHolder 3"/>
          <p:cNvSpPr>
            <a:spLocks noGrp="1"/>
          </p:cNvSpPr>
          <p:nvPr>
            <p:ph type="body"/>
          </p:nvPr>
        </p:nvSpPr>
        <p:spPr>
          <a:xfrm>
            <a:off x="-6840" y="4567320"/>
            <a:ext cx="7346880" cy="576000"/>
          </a:xfrm>
          <a:prstGeom prst="rect">
            <a:avLst/>
          </a:prstGeom>
          <a:solidFill>
            <a:srgbClr val="ffffff"/>
          </a:solidFill>
          <a:ln w="0">
            <a:noFill/>
          </a:ln>
        </p:spPr>
        <p:txBody>
          <a:bodyPr lIns="756000" rIns="0" tIns="0" bIns="0" anchor="ctr">
            <a:noAutofit/>
          </a:bodyPr>
          <a:p>
            <a:pPr indent="0" defTabSz="685800">
              <a:lnSpc>
                <a:spcPct val="100000"/>
              </a:lnSpc>
              <a:buNone/>
              <a:tabLst>
                <a:tab algn="l" pos="0"/>
              </a:tabLst>
            </a:pPr>
            <a:r>
              <a:rPr lang="en-GB" sz="1100" b="0" u="none" strike="noStrike">
                <a:solidFill>
                  <a:schemeClr val="dk1"/>
                </a:solidFill>
                <a:effectLst/>
                <a:uFillTx/>
                <a:latin typeface="Calibri"/>
              </a:rPr>
              <a:t>Department, Sub department or Capacity Group</a:t>
            </a:r>
            <a:endParaRPr lang="nl-NL" sz="1100" b="0" u="none" strike="noStrike">
              <a:solidFill>
                <a:schemeClr val="dk1"/>
              </a:solidFill>
              <a:effectLst/>
              <a:uFillTx/>
              <a:latin typeface="Calibri"/>
            </a:endParaRPr>
          </a:p>
        </p:txBody>
      </p:sp>
      <p:sp>
        <p:nvSpPr>
          <p:cNvPr id="78" name="Tekstvak 9"/>
          <p:cNvSpPr/>
          <p:nvPr/>
        </p:nvSpPr>
        <p:spPr>
          <a:xfrm>
            <a:off x="-1811160" y="610920"/>
            <a:ext cx="1729080" cy="1630800"/>
          </a:xfrm>
          <a:prstGeom prst="rect">
            <a:avLst/>
          </a:prstGeom>
          <a:solidFill>
            <a:schemeClr val="accent6"/>
          </a:solidFill>
          <a:ln w="0">
            <a:noFill/>
          </a:ln>
        </p:spPr>
        <p:style>
          <a:lnRef idx="0"/>
          <a:fillRef idx="0"/>
          <a:effectRef idx="0"/>
          <a:fontRef idx="minor"/>
        </p:style>
        <p:txBody>
          <a:bodyPr lIns="90000" rIns="90000" tIns="45000" bIns="45000" anchor="t">
            <a:spAutoFit/>
          </a:bodyPr>
          <a:p>
            <a:pPr defTabSz="685800">
              <a:lnSpc>
                <a:spcPct val="100000"/>
              </a:lnSpc>
            </a:pPr>
            <a:r>
              <a:rPr lang="en-US" sz="1000" b="0" u="none" strike="noStrike">
                <a:solidFill>
                  <a:schemeClr val="dk1"/>
                </a:solidFill>
                <a:effectLst/>
                <a:uFillTx/>
                <a:latin typeface="Calibri"/>
              </a:rPr>
              <a:t>Add a background image by </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Right-click -&gt; ‘Format background...',</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Choose ‘Fill by image’ or ‘Bitmappattern’,</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Click the ‘File...’-button to browse for an image.</a:t>
            </a:r>
            <a:endParaRPr lang="en-US" sz="1000" b="0" u="none" strike="noStrike">
              <a:solidFill>
                <a:srgbClr val="000000"/>
              </a:solidFill>
              <a:effectLst/>
              <a:uFillTx/>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slide - Title at the bottom">
    <p:bg>
      <p:bgPr>
        <a:solidFill>
          <a:srgbClr val="eee8e8"/>
        </a:solidFill>
      </p:bgPr>
    </p:bg>
    <p:spTree>
      <p:nvGrpSpPr>
        <p:cNvPr id="1" name=""/>
        <p:cNvGrpSpPr/>
        <p:nvPr/>
      </p:nvGrpSpPr>
      <p:grpSpPr>
        <a:xfrm>
          <a:off x="0" y="0"/>
          <a:ext cx="0" cy="0"/>
          <a:chOff x="0" y="0"/>
          <a:chExt cx="0" cy="0"/>
        </a:xfrm>
      </p:grpSpPr>
      <p:pic>
        <p:nvPicPr>
          <p:cNvPr id="79" name="Picture 4"/>
          <p:cNvPicPr/>
          <p:nvPr/>
        </p:nvPicPr>
        <p:blipFill>
          <a:blip r:embed="rId2"/>
          <a:stretch/>
        </p:blipFill>
        <p:spPr>
          <a:xfrm>
            <a:off x="8156520" y="4568760"/>
            <a:ext cx="987120" cy="574200"/>
          </a:xfrm>
          <a:prstGeom prst="rect">
            <a:avLst/>
          </a:prstGeom>
          <a:noFill/>
          <a:ln w="0">
            <a:noFill/>
          </a:ln>
        </p:spPr>
      </p:pic>
      <p:sp>
        <p:nvSpPr>
          <p:cNvPr id="80" name="Black75"/>
          <p:cNvSpPr/>
          <p:nvPr/>
        </p:nvSpPr>
        <p:spPr>
          <a:xfrm>
            <a:off x="0" y="2916000"/>
            <a:ext cx="9143640" cy="1079640"/>
          </a:xfrm>
          <a:prstGeom prst="rect">
            <a:avLst/>
          </a:prstGeom>
          <a:solidFill>
            <a:schemeClr val="dk1">
              <a:alpha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685800">
              <a:lnSpc>
                <a:spcPct val="100000"/>
              </a:lnSpc>
            </a:pPr>
            <a:endParaRPr lang="en-GB" sz="1350" b="0" u="none" strike="noStrike">
              <a:solidFill>
                <a:schemeClr val="lt1"/>
              </a:solidFill>
              <a:effectLst/>
              <a:uFillTx/>
              <a:latin typeface="Calibri"/>
            </a:endParaRPr>
          </a:p>
        </p:txBody>
      </p:sp>
      <p:sp>
        <p:nvSpPr>
          <p:cNvPr id="81" name="PlaceHolder 1"/>
          <p:cNvSpPr>
            <a:spLocks noGrp="1"/>
          </p:cNvSpPr>
          <p:nvPr>
            <p:ph type="title"/>
          </p:nvPr>
        </p:nvSpPr>
        <p:spPr>
          <a:xfrm>
            <a:off x="0" y="2914920"/>
            <a:ext cx="9143640" cy="791640"/>
          </a:xfrm>
          <a:prstGeom prst="rect">
            <a:avLst/>
          </a:prstGeom>
          <a:solidFill>
            <a:schemeClr val="dk2">
              <a:alpha val="50000"/>
            </a:schemeClr>
          </a:solidFill>
          <a:ln w="0">
            <a:noFill/>
          </a:ln>
        </p:spPr>
        <p:txBody>
          <a:bodyPr lIns="756000" rIns="1962000" tIns="0" bIns="0" anchor="ctr">
            <a:noAutofit/>
          </a:bodyPr>
          <a:p>
            <a:pPr indent="0" defTabSz="685800">
              <a:lnSpc>
                <a:spcPts val="2299"/>
              </a:lnSpc>
              <a:buNone/>
            </a:pPr>
            <a:r>
              <a:rPr lang="en-GB" sz="2200" b="1" u="none" strike="noStrike">
                <a:solidFill>
                  <a:schemeClr val="lt1"/>
                </a:solidFill>
                <a:effectLst/>
                <a:uFillTx/>
                <a:latin typeface="Calibri"/>
              </a:rPr>
              <a:t>Example of a title at the bottom</a:t>
            </a:r>
            <a:endParaRPr lang="nl-NL" sz="2200" b="0" u="none" strike="noStrike">
              <a:solidFill>
                <a:schemeClr val="dk1"/>
              </a:solidFill>
              <a:effectLst/>
              <a:uFillTx/>
              <a:latin typeface="Calibri"/>
            </a:endParaRPr>
          </a:p>
        </p:txBody>
      </p:sp>
      <p:pic>
        <p:nvPicPr>
          <p:cNvPr id="82" name="Picture 2"/>
          <p:cNvPicPr/>
          <p:nvPr/>
        </p:nvPicPr>
        <p:blipFill>
          <a:blip r:embed="rId3"/>
          <a:stretch/>
        </p:blipFill>
        <p:spPr>
          <a:xfrm>
            <a:off x="7340760" y="4568760"/>
            <a:ext cx="1802880" cy="574200"/>
          </a:xfrm>
          <a:prstGeom prst="rect">
            <a:avLst/>
          </a:prstGeom>
          <a:noFill/>
          <a:ln w="0">
            <a:noFill/>
          </a:ln>
        </p:spPr>
      </p:pic>
      <p:sp>
        <p:nvSpPr>
          <p:cNvPr id="83" name="PlaceHolder 2"/>
          <p:cNvSpPr>
            <a:spLocks noGrp="1"/>
          </p:cNvSpPr>
          <p:nvPr>
            <p:ph type="body"/>
          </p:nvPr>
        </p:nvSpPr>
        <p:spPr>
          <a:xfrm>
            <a:off x="0" y="3990960"/>
            <a:ext cx="9143640" cy="576000"/>
          </a:xfrm>
          <a:prstGeom prst="rect">
            <a:avLst/>
          </a:prstGeom>
          <a:solidFill>
            <a:srgbClr val="000000">
              <a:alpha val="25000"/>
            </a:srgbClr>
          </a:solidFill>
          <a:ln w="0">
            <a:noFill/>
          </a:ln>
        </p:spPr>
        <p:txBody>
          <a:bodyPr lIns="756000" rIns="0" tIns="0" bIns="0" anchor="ctr">
            <a:noAutofit/>
          </a:bodyPr>
          <a:p>
            <a:pPr indent="0" defTabSz="685800">
              <a:lnSpc>
                <a:spcPct val="100000"/>
              </a:lnSpc>
              <a:buNone/>
              <a:tabLst>
                <a:tab algn="l" pos="0"/>
              </a:tabLst>
            </a:pPr>
            <a:r>
              <a:rPr lang="en-GB" sz="1100" b="1" u="none" strike="noStrike">
                <a:solidFill>
                  <a:schemeClr val="lt1"/>
                </a:solidFill>
                <a:effectLst/>
                <a:uFillTx/>
                <a:latin typeface="Calibri"/>
              </a:rPr>
              <a:t>Name, Function</a:t>
            </a:r>
            <a:endParaRPr lang="nl-NL" sz="1100" b="0" u="none" strike="noStrike">
              <a:solidFill>
                <a:schemeClr val="dk1"/>
              </a:solidFill>
              <a:effectLst/>
              <a:uFillTx/>
              <a:latin typeface="Calibri"/>
            </a:endParaRPr>
          </a:p>
        </p:txBody>
      </p:sp>
      <p:sp>
        <p:nvSpPr>
          <p:cNvPr id="84" name="PlaceHolder 3"/>
          <p:cNvSpPr>
            <a:spLocks noGrp="1"/>
          </p:cNvSpPr>
          <p:nvPr>
            <p:ph type="body"/>
          </p:nvPr>
        </p:nvSpPr>
        <p:spPr>
          <a:xfrm>
            <a:off x="-6840" y="4567320"/>
            <a:ext cx="7346880" cy="576000"/>
          </a:xfrm>
          <a:prstGeom prst="rect">
            <a:avLst/>
          </a:prstGeom>
          <a:solidFill>
            <a:srgbClr val="ffffff"/>
          </a:solidFill>
          <a:ln w="0">
            <a:noFill/>
          </a:ln>
        </p:spPr>
        <p:txBody>
          <a:bodyPr lIns="756000" rIns="0" tIns="0" bIns="0" anchor="ctr">
            <a:noAutofit/>
          </a:bodyPr>
          <a:p>
            <a:pPr indent="0" defTabSz="685800">
              <a:lnSpc>
                <a:spcPct val="100000"/>
              </a:lnSpc>
              <a:buNone/>
              <a:tabLst>
                <a:tab algn="l" pos="0"/>
              </a:tabLst>
            </a:pPr>
            <a:r>
              <a:rPr lang="en-GB" sz="1100" b="0" u="none" strike="noStrike">
                <a:solidFill>
                  <a:schemeClr val="dk1"/>
                </a:solidFill>
                <a:effectLst/>
                <a:uFillTx/>
                <a:latin typeface="Calibri"/>
              </a:rPr>
              <a:t>Department, Sub department or Capacity Group</a:t>
            </a:r>
            <a:endParaRPr lang="nl-NL" sz="1100" b="0" u="none" strike="noStrike">
              <a:solidFill>
                <a:schemeClr val="dk1"/>
              </a:solidFill>
              <a:effectLst/>
              <a:uFillTx/>
              <a:latin typeface="Calibri"/>
            </a:endParaRPr>
          </a:p>
        </p:txBody>
      </p:sp>
      <p:sp>
        <p:nvSpPr>
          <p:cNvPr id="85" name="Tekstvak 9"/>
          <p:cNvSpPr/>
          <p:nvPr/>
        </p:nvSpPr>
        <p:spPr>
          <a:xfrm>
            <a:off x="-1811160" y="610920"/>
            <a:ext cx="1729080" cy="1630800"/>
          </a:xfrm>
          <a:prstGeom prst="rect">
            <a:avLst/>
          </a:prstGeom>
          <a:solidFill>
            <a:schemeClr val="accent6"/>
          </a:solidFill>
          <a:ln w="0">
            <a:noFill/>
          </a:ln>
        </p:spPr>
        <p:style>
          <a:lnRef idx="0"/>
          <a:fillRef idx="0"/>
          <a:effectRef idx="0"/>
          <a:fontRef idx="minor"/>
        </p:style>
        <p:txBody>
          <a:bodyPr lIns="90000" rIns="90000" tIns="45000" bIns="45000" anchor="t">
            <a:spAutoFit/>
          </a:bodyPr>
          <a:p>
            <a:pPr defTabSz="685800">
              <a:lnSpc>
                <a:spcPct val="100000"/>
              </a:lnSpc>
            </a:pPr>
            <a:r>
              <a:rPr lang="en-US" sz="1000" b="0" u="none" strike="noStrike">
                <a:solidFill>
                  <a:schemeClr val="dk1"/>
                </a:solidFill>
                <a:effectLst/>
                <a:uFillTx/>
                <a:latin typeface="Calibri"/>
              </a:rPr>
              <a:t>Add a background image by </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Right-click -&gt; ‘Format background...',</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Choose ‘Fill by image’ or ‘Bitmappattern’,</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Click the ‘File...’-button to browse for an image.</a:t>
            </a:r>
            <a:endParaRPr lang="en-US" sz="1000" b="0" u="none" strike="noStrike">
              <a:solidFill>
                <a:srgbClr val="000000"/>
              </a:solidFill>
              <a:effectLst/>
              <a:uFillTx/>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ext slide">
    <p:bg>
      <p:bgPr>
        <a:solidFill>
          <a:srgbClr val="eee8e8"/>
        </a:solidFill>
      </p:bgPr>
    </p:bg>
    <p:spTree>
      <p:nvGrpSpPr>
        <p:cNvPr id="1" name=""/>
        <p:cNvGrpSpPr/>
        <p:nvPr/>
      </p:nvGrpSpPr>
      <p:grpSpPr>
        <a:xfrm>
          <a:off x="0" y="0"/>
          <a:ext cx="0" cy="0"/>
          <a:chOff x="0" y="0"/>
          <a:chExt cx="0" cy="0"/>
        </a:xfrm>
      </p:grpSpPr>
      <p:pic>
        <p:nvPicPr>
          <p:cNvPr id="86" name="Picture 4"/>
          <p:cNvPicPr/>
          <p:nvPr/>
        </p:nvPicPr>
        <p:blipFill>
          <a:blip r:embed="rId2"/>
          <a:stretch/>
        </p:blipFill>
        <p:spPr>
          <a:xfrm>
            <a:off x="8156520" y="4568760"/>
            <a:ext cx="987120" cy="574200"/>
          </a:xfrm>
          <a:prstGeom prst="rect">
            <a:avLst/>
          </a:prstGeom>
          <a:noFill/>
          <a:ln w="0">
            <a:noFill/>
          </a:ln>
        </p:spPr>
      </p:pic>
      <p:sp>
        <p:nvSpPr>
          <p:cNvPr id="87"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GB" sz="2700" b="1" u="none" strike="noStrike">
                <a:solidFill>
                  <a:schemeClr val="dk1"/>
                </a:solidFill>
                <a:effectLst/>
                <a:uFillTx/>
                <a:latin typeface="Calibri"/>
              </a:rPr>
              <a:t>This is an example of a 27 pt headline with 27 pt line spacing</a:t>
            </a:r>
            <a:endParaRPr lang="nl-NL" sz="2700" b="0" u="none" strike="noStrike">
              <a:solidFill>
                <a:schemeClr val="dk1"/>
              </a:solidFill>
              <a:effectLst/>
              <a:uFillTx/>
              <a:latin typeface="Calibri"/>
            </a:endParaRPr>
          </a:p>
        </p:txBody>
      </p:sp>
      <p:sp>
        <p:nvSpPr>
          <p:cNvPr id="88" name="PlaceHolder 2"/>
          <p:cNvSpPr>
            <a:spLocks noGrp="1"/>
          </p:cNvSpPr>
          <p:nvPr>
            <p:ph type="body"/>
          </p:nvPr>
        </p:nvSpPr>
        <p:spPr>
          <a:xfrm>
            <a:off x="758880" y="1306800"/>
            <a:ext cx="7556040" cy="2922120"/>
          </a:xfrm>
          <a:prstGeom prst="rect">
            <a:avLst/>
          </a:prstGeom>
          <a:noFill/>
          <a:ln w="0">
            <a:noFill/>
          </a:ln>
        </p:spPr>
        <p:txBody>
          <a:bodyPr lIns="0" rIns="0" tIns="0" bIns="0" anchor="t">
            <a:noAutofit/>
          </a:bodyPr>
          <a:p>
            <a:pPr indent="0" defTabSz="685800">
              <a:lnSpc>
                <a:spcPct val="100000"/>
              </a:lnSpc>
              <a:buNone/>
              <a:tabLst>
                <a:tab algn="l" pos="0"/>
              </a:tabLst>
            </a:pPr>
            <a:r>
              <a:rPr lang="en-GB" sz="1950" b="0" u="none" strike="noStrike">
                <a:solidFill>
                  <a:schemeClr val="dk1"/>
                </a:solidFill>
                <a:effectLst/>
                <a:uFillTx/>
                <a:latin typeface="Calibri"/>
              </a:rPr>
              <a:t>Click to enter text</a:t>
            </a:r>
            <a:endParaRPr lang="nl-NL" sz="1950" b="0" u="none" strike="noStrike">
              <a:solidFill>
                <a:schemeClr val="dk1"/>
              </a:solidFill>
              <a:effectLst/>
              <a:uFillTx/>
              <a:latin typeface="Calibri"/>
            </a:endParaRPr>
          </a:p>
          <a:p>
            <a:pPr indent="0" defTabSz="685800">
              <a:lnSpc>
                <a:spcPct val="100000"/>
              </a:lnSpc>
              <a:buNone/>
              <a:tabLst>
                <a:tab algn="l" pos="0"/>
              </a:tabLst>
            </a:pPr>
            <a:r>
              <a:rPr lang="en-GB" sz="1650" b="0" u="none" strike="noStrike">
                <a:solidFill>
                  <a:schemeClr val="dk1"/>
                </a:solidFill>
                <a:effectLst/>
                <a:uFillTx/>
                <a:latin typeface="Calibri"/>
              </a:rPr>
              <a:t>Tweede niveau</a:t>
            </a:r>
            <a:endParaRPr lang="nl-NL" sz="1650" b="0" u="none" strike="noStrike">
              <a:solidFill>
                <a:schemeClr val="dk1"/>
              </a:solidFill>
              <a:effectLst/>
              <a:uFillTx/>
              <a:latin typeface="Calibri"/>
            </a:endParaRPr>
          </a:p>
          <a:p>
            <a:pPr marL="181080" lvl="2"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Derde niveau</a:t>
            </a:r>
            <a:endParaRPr lang="nl-NL" sz="1650" b="0" u="none" strike="noStrike">
              <a:solidFill>
                <a:schemeClr val="dk1"/>
              </a:solidFill>
              <a:effectLst/>
              <a:uFillTx/>
              <a:latin typeface="Calibri"/>
            </a:endParaRPr>
          </a:p>
          <a:p>
            <a:pPr marL="360000" lvl="3"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Vierde niveau</a:t>
            </a:r>
            <a:endParaRPr lang="nl-NL" sz="1650" b="0" u="none" strike="noStrike">
              <a:solidFill>
                <a:schemeClr val="dk1"/>
              </a:solidFill>
              <a:effectLst/>
              <a:uFillTx/>
              <a:latin typeface="Calibri"/>
            </a:endParaRPr>
          </a:p>
          <a:p>
            <a:pPr marL="539640" lvl="4" indent="-17784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Vijfde niveau</a:t>
            </a:r>
            <a:endParaRPr lang="nl-NL" sz="1650" b="0" u="none" strike="noStrike">
              <a:solidFill>
                <a:schemeClr val="dk1"/>
              </a:solidFill>
              <a:effectLst/>
              <a:uFillTx/>
              <a:latin typeface="Calibri"/>
            </a:endParaRPr>
          </a:p>
        </p:txBody>
      </p:sp>
      <p:sp>
        <p:nvSpPr>
          <p:cNvPr id="89" name="PlaceHolder 3"/>
          <p:cNvSpPr>
            <a:spLocks noGrp="1"/>
          </p:cNvSpPr>
          <p:nvPr>
            <p:ph type="dt" idx="25"/>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90" name="PlaceHolder 4"/>
          <p:cNvSpPr>
            <a:spLocks noGrp="1"/>
          </p:cNvSpPr>
          <p:nvPr>
            <p:ph type="ftr" idx="26"/>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91" name="PlaceHolder 5"/>
          <p:cNvSpPr>
            <a:spLocks noGrp="1"/>
          </p:cNvSpPr>
          <p:nvPr>
            <p:ph type="sldNum" idx="27"/>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6B2E333D-B153-4759-9586-EF100FB69EF0}"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92" name="Tekstvak 6"/>
          <p:cNvSpPr/>
          <p:nvPr/>
        </p:nvSpPr>
        <p:spPr>
          <a:xfrm>
            <a:off x="-1818720" y="1307880"/>
            <a:ext cx="1768680" cy="3475440"/>
          </a:xfrm>
          <a:prstGeom prst="rect">
            <a:avLst/>
          </a:prstGeom>
          <a:solidFill>
            <a:schemeClr val="accent6"/>
          </a:solidFill>
          <a:ln w="0">
            <a:noFill/>
          </a:ln>
        </p:spPr>
        <p:style>
          <a:lnRef idx="0"/>
          <a:fillRef idx="0"/>
          <a:effectRef idx="0"/>
          <a:fontRef idx="minor"/>
        </p:style>
        <p:txBody>
          <a:bodyPr lIns="90000" rIns="90000" tIns="45000" bIns="45000" anchor="t">
            <a:noAutofit/>
          </a:bodyPr>
          <a:p>
            <a:pPr defTabSz="685800">
              <a:lnSpc>
                <a:spcPct val="100000"/>
              </a:lnSpc>
            </a:pPr>
            <a:r>
              <a:rPr lang="en-US" sz="1000" b="0" u="none" strike="noStrike">
                <a:solidFill>
                  <a:schemeClr val="dk1"/>
                </a:solidFill>
                <a:effectLst/>
                <a:uFillTx/>
                <a:latin typeface="Calibri"/>
              </a:rPr>
              <a:t>Format the text by increasing or decreasing the list level.</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Place the cursor in the text and use these </a:t>
            </a: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buttons (@ tab Start/Home - group Alinea/Paragraph)</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1 = </a:t>
            </a:r>
            <a:r>
              <a:rPr lang="en-US" sz="1800" b="0" u="none" strike="noStrike">
                <a:solidFill>
                  <a:schemeClr val="dk1"/>
                </a:solidFill>
                <a:effectLst/>
                <a:uFillTx/>
                <a:latin typeface="Calibri"/>
              </a:rPr>
              <a:t>19.5pt text</a:t>
            </a:r>
            <a:endParaRPr lang="en-US" sz="18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 </a:t>
            </a:r>
            <a:r>
              <a:rPr lang="en-US" sz="1650" b="0" u="none" strike="noStrike">
                <a:solidFill>
                  <a:schemeClr val="dk1"/>
                </a:solidFill>
                <a:effectLst/>
                <a:uFillTx/>
                <a:latin typeface="Calibri"/>
              </a:rPr>
              <a:t>16.5pt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3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4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5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p:txBody>
      </p:sp>
      <p:pic>
        <p:nvPicPr>
          <p:cNvPr id="93" name="Afbeelding 7"/>
          <p:cNvPicPr/>
          <p:nvPr/>
        </p:nvPicPr>
        <p:blipFill>
          <a:blip r:embed="rId3"/>
          <a:stretch/>
        </p:blipFill>
        <p:spPr>
          <a:xfrm>
            <a:off x="-1729800" y="2492280"/>
            <a:ext cx="1285560" cy="914040"/>
          </a:xfrm>
          <a:prstGeom prst="rect">
            <a:avLst/>
          </a:prstGeom>
          <a:noFill/>
          <a:ln w="0">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ext slide - 2 columns">
    <p:bg>
      <p:bgPr>
        <a:solidFill>
          <a:srgbClr val="eee8e8"/>
        </a:solidFill>
      </p:bgPr>
    </p:bg>
    <p:spTree>
      <p:nvGrpSpPr>
        <p:cNvPr id="1" name=""/>
        <p:cNvGrpSpPr/>
        <p:nvPr/>
      </p:nvGrpSpPr>
      <p:grpSpPr>
        <a:xfrm>
          <a:off x="0" y="0"/>
          <a:ext cx="0" cy="0"/>
          <a:chOff x="0" y="0"/>
          <a:chExt cx="0" cy="0"/>
        </a:xfrm>
      </p:grpSpPr>
      <p:pic>
        <p:nvPicPr>
          <p:cNvPr id="94" name="Picture 4"/>
          <p:cNvPicPr/>
          <p:nvPr/>
        </p:nvPicPr>
        <p:blipFill>
          <a:blip r:embed="rId2"/>
          <a:stretch/>
        </p:blipFill>
        <p:spPr>
          <a:xfrm>
            <a:off x="8156520" y="4568760"/>
            <a:ext cx="987120" cy="574200"/>
          </a:xfrm>
          <a:prstGeom prst="rect">
            <a:avLst/>
          </a:prstGeom>
          <a:noFill/>
          <a:ln w="0">
            <a:noFill/>
          </a:ln>
        </p:spPr>
      </p:pic>
      <p:sp>
        <p:nvSpPr>
          <p:cNvPr id="95" name="PlaceHolder 1"/>
          <p:cNvSpPr>
            <a:spLocks noGrp="1"/>
          </p:cNvSpPr>
          <p:nvPr>
            <p:ph type="title"/>
          </p:nvPr>
        </p:nvSpPr>
        <p:spPr>
          <a:xfrm>
            <a:off x="758880" y="585720"/>
            <a:ext cx="3595320" cy="731880"/>
          </a:xfrm>
          <a:prstGeom prst="rect">
            <a:avLst/>
          </a:prstGeom>
          <a:noFill/>
          <a:ln w="0">
            <a:noFill/>
          </a:ln>
        </p:spPr>
        <p:txBody>
          <a:bodyPr lIns="0" rIns="0" tIns="0" bIns="0" anchor="t">
            <a:noAutofit/>
          </a:bodyPr>
          <a:p>
            <a:pPr indent="0" defTabSz="685800">
              <a:lnSpc>
                <a:spcPct val="100000"/>
              </a:lnSpc>
              <a:buNone/>
            </a:pPr>
            <a:r>
              <a:rPr lang="en-GB" sz="1950" b="0" u="none" strike="noStrike">
                <a:solidFill>
                  <a:schemeClr val="dk1"/>
                </a:solidFill>
                <a:effectLst/>
                <a:uFillTx/>
                <a:latin typeface="Calibri"/>
              </a:rPr>
              <a:t>This is an example of 19,5 pt text with single line spacing</a:t>
            </a:r>
            <a:endParaRPr lang="nl-NL" sz="1950" b="0" u="none" strike="noStrike">
              <a:solidFill>
                <a:schemeClr val="dk1"/>
              </a:solidFill>
              <a:effectLst/>
              <a:uFillTx/>
              <a:latin typeface="Calibri"/>
            </a:endParaRPr>
          </a:p>
        </p:txBody>
      </p:sp>
      <p:sp>
        <p:nvSpPr>
          <p:cNvPr id="96" name="PlaceHolder 2"/>
          <p:cNvSpPr>
            <a:spLocks noGrp="1"/>
          </p:cNvSpPr>
          <p:nvPr>
            <p:ph type="body"/>
          </p:nvPr>
        </p:nvSpPr>
        <p:spPr>
          <a:xfrm>
            <a:off x="755640" y="1295280"/>
            <a:ext cx="3598560" cy="2933280"/>
          </a:xfrm>
          <a:prstGeom prst="rect">
            <a:avLst/>
          </a:prstGeom>
          <a:noFill/>
          <a:ln w="0">
            <a:noFill/>
          </a:ln>
        </p:spPr>
        <p:txBody>
          <a:bodyPr lIns="0" rIns="0" tIns="0" bIns="0" anchor="t">
            <a:noAutofit/>
          </a:bodyPr>
          <a:p>
            <a:pPr indent="0" defTabSz="685800">
              <a:lnSpc>
                <a:spcPct val="100000"/>
              </a:lnSpc>
              <a:buNone/>
              <a:tabLst>
                <a:tab algn="l" pos="0"/>
              </a:tabLst>
            </a:pPr>
            <a:r>
              <a:rPr lang="en-GB" sz="1950" b="0" u="none" strike="noStrike">
                <a:solidFill>
                  <a:schemeClr val="dk1"/>
                </a:solidFill>
                <a:effectLst/>
                <a:uFillTx/>
                <a:latin typeface="Calibri"/>
              </a:rPr>
              <a:t>Click to enter text</a:t>
            </a:r>
            <a:endParaRPr lang="nl-NL" sz="1950" b="0" u="none" strike="noStrike">
              <a:solidFill>
                <a:schemeClr val="dk1"/>
              </a:solidFill>
              <a:effectLst/>
              <a:uFillTx/>
              <a:latin typeface="Calibri"/>
            </a:endParaRPr>
          </a:p>
          <a:p>
            <a:pPr indent="0" defTabSz="685800">
              <a:lnSpc>
                <a:spcPct val="100000"/>
              </a:lnSpc>
              <a:buNone/>
              <a:tabLst>
                <a:tab algn="l" pos="0"/>
              </a:tabLst>
            </a:pPr>
            <a:r>
              <a:rPr lang="en-GB" sz="1650" b="0" u="none" strike="noStrike">
                <a:solidFill>
                  <a:schemeClr val="dk1"/>
                </a:solidFill>
                <a:effectLst/>
                <a:uFillTx/>
                <a:latin typeface="Calibri"/>
              </a:rPr>
              <a:t>Tweede niveau</a:t>
            </a:r>
            <a:endParaRPr lang="nl-NL" sz="1650" b="0" u="none" strike="noStrike">
              <a:solidFill>
                <a:schemeClr val="dk1"/>
              </a:solidFill>
              <a:effectLst/>
              <a:uFillTx/>
              <a:latin typeface="Calibri"/>
            </a:endParaRPr>
          </a:p>
          <a:p>
            <a:pPr marL="181080" lvl="2"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Derde niveau</a:t>
            </a:r>
            <a:endParaRPr lang="nl-NL" sz="1650" b="0" u="none" strike="noStrike">
              <a:solidFill>
                <a:schemeClr val="dk1"/>
              </a:solidFill>
              <a:effectLst/>
              <a:uFillTx/>
              <a:latin typeface="Calibri"/>
            </a:endParaRPr>
          </a:p>
          <a:p>
            <a:pPr marL="360000" lvl="3"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Vierde niveau</a:t>
            </a:r>
            <a:endParaRPr lang="nl-NL" sz="1650" b="0" u="none" strike="noStrike">
              <a:solidFill>
                <a:schemeClr val="dk1"/>
              </a:solidFill>
              <a:effectLst/>
              <a:uFillTx/>
              <a:latin typeface="Calibri"/>
            </a:endParaRPr>
          </a:p>
          <a:p>
            <a:pPr marL="539640" lvl="4" indent="-17784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Vijfde niveau</a:t>
            </a:r>
            <a:endParaRPr lang="nl-NL" sz="1650" b="0" u="none" strike="noStrike">
              <a:solidFill>
                <a:schemeClr val="dk1"/>
              </a:solidFill>
              <a:effectLst/>
              <a:uFillTx/>
              <a:latin typeface="Calibri"/>
            </a:endParaRPr>
          </a:p>
        </p:txBody>
      </p:sp>
      <p:sp>
        <p:nvSpPr>
          <p:cNvPr id="97" name="PlaceHolder 3"/>
          <p:cNvSpPr>
            <a:spLocks noGrp="1"/>
          </p:cNvSpPr>
          <p:nvPr>
            <p:ph type="body"/>
          </p:nvPr>
        </p:nvSpPr>
        <p:spPr>
          <a:xfrm>
            <a:off x="4723560" y="1296000"/>
            <a:ext cx="3595320" cy="2932920"/>
          </a:xfrm>
          <a:prstGeom prst="rect">
            <a:avLst/>
          </a:prstGeom>
          <a:noFill/>
          <a:ln w="0">
            <a:noFill/>
          </a:ln>
        </p:spPr>
        <p:txBody>
          <a:bodyPr lIns="0" rIns="0" tIns="0" bIns="0" anchor="t">
            <a:noAutofit/>
          </a:bodyPr>
          <a:p>
            <a:pPr indent="0" defTabSz="685800">
              <a:lnSpc>
                <a:spcPct val="100000"/>
              </a:lnSpc>
              <a:buNone/>
              <a:tabLst>
                <a:tab algn="l" pos="0"/>
              </a:tabLst>
            </a:pPr>
            <a:r>
              <a:rPr lang="en-GB" sz="1950" b="0" u="none" strike="noStrike">
                <a:solidFill>
                  <a:schemeClr val="dk1"/>
                </a:solidFill>
                <a:effectLst/>
                <a:uFillTx/>
                <a:latin typeface="Calibri"/>
              </a:rPr>
              <a:t>Click to enter text</a:t>
            </a:r>
            <a:endParaRPr lang="nl-NL" sz="1950" b="0" u="none" strike="noStrike">
              <a:solidFill>
                <a:schemeClr val="dk1"/>
              </a:solidFill>
              <a:effectLst/>
              <a:uFillTx/>
              <a:latin typeface="Calibri"/>
            </a:endParaRPr>
          </a:p>
          <a:p>
            <a:pPr indent="0" defTabSz="685800">
              <a:lnSpc>
                <a:spcPct val="100000"/>
              </a:lnSpc>
              <a:buNone/>
              <a:tabLst>
                <a:tab algn="l" pos="0"/>
              </a:tabLst>
            </a:pPr>
            <a:r>
              <a:rPr lang="en-GB" sz="1650" b="0" u="none" strike="noStrike">
                <a:solidFill>
                  <a:schemeClr val="dk1"/>
                </a:solidFill>
                <a:effectLst/>
                <a:uFillTx/>
                <a:latin typeface="Calibri"/>
              </a:rPr>
              <a:t>Tweede niveau</a:t>
            </a:r>
            <a:endParaRPr lang="nl-NL" sz="1650" b="0" u="none" strike="noStrike">
              <a:solidFill>
                <a:schemeClr val="dk1"/>
              </a:solidFill>
              <a:effectLst/>
              <a:uFillTx/>
              <a:latin typeface="Calibri"/>
            </a:endParaRPr>
          </a:p>
          <a:p>
            <a:pPr marL="181080" lvl="2"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Derde niveau</a:t>
            </a:r>
            <a:endParaRPr lang="nl-NL" sz="1650" b="0" u="none" strike="noStrike">
              <a:solidFill>
                <a:schemeClr val="dk1"/>
              </a:solidFill>
              <a:effectLst/>
              <a:uFillTx/>
              <a:latin typeface="Calibri"/>
            </a:endParaRPr>
          </a:p>
          <a:p>
            <a:pPr marL="360000" lvl="3"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Vierde niveau</a:t>
            </a:r>
            <a:endParaRPr lang="nl-NL" sz="1650" b="0" u="none" strike="noStrike">
              <a:solidFill>
                <a:schemeClr val="dk1"/>
              </a:solidFill>
              <a:effectLst/>
              <a:uFillTx/>
              <a:latin typeface="Calibri"/>
            </a:endParaRPr>
          </a:p>
          <a:p>
            <a:pPr marL="539640" lvl="4" indent="-17784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Vijfde niveau</a:t>
            </a:r>
            <a:endParaRPr lang="nl-NL" sz="1650" b="0" u="none" strike="noStrike">
              <a:solidFill>
                <a:schemeClr val="dk1"/>
              </a:solidFill>
              <a:effectLst/>
              <a:uFillTx/>
              <a:latin typeface="Calibri"/>
            </a:endParaRPr>
          </a:p>
        </p:txBody>
      </p:sp>
      <p:sp>
        <p:nvSpPr>
          <p:cNvPr id="98" name="PlaceHolder 4"/>
          <p:cNvSpPr>
            <a:spLocks noGrp="1"/>
          </p:cNvSpPr>
          <p:nvPr>
            <p:ph type="dt" idx="28"/>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99" name="PlaceHolder 5"/>
          <p:cNvSpPr>
            <a:spLocks noGrp="1"/>
          </p:cNvSpPr>
          <p:nvPr>
            <p:ph type="ftr" idx="29"/>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100" name="PlaceHolder 6"/>
          <p:cNvSpPr>
            <a:spLocks noGrp="1"/>
          </p:cNvSpPr>
          <p:nvPr>
            <p:ph type="sldNum" idx="30"/>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9403F9F8-77F7-4128-B8F5-615BF2612B0E}"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101" name="PlaceHolder 7"/>
          <p:cNvSpPr>
            <a:spLocks noGrp="1"/>
          </p:cNvSpPr>
          <p:nvPr>
            <p:ph type="body"/>
          </p:nvPr>
        </p:nvSpPr>
        <p:spPr>
          <a:xfrm>
            <a:off x="4714920" y="586800"/>
            <a:ext cx="3603960" cy="731880"/>
          </a:xfrm>
          <a:prstGeom prst="rect">
            <a:avLst/>
          </a:prstGeom>
          <a:noFill/>
          <a:ln w="0">
            <a:noFill/>
          </a:ln>
        </p:spPr>
        <p:txBody>
          <a:bodyPr lIns="0" rIns="0" tIns="0" bIns="0" anchor="t">
            <a:noAutofit/>
          </a:bodyPr>
          <a:p>
            <a:pPr indent="0" defTabSz="685800">
              <a:lnSpc>
                <a:spcPct val="100000"/>
              </a:lnSpc>
              <a:buNone/>
              <a:tabLst>
                <a:tab algn="l" pos="0"/>
              </a:tabLst>
            </a:pPr>
            <a:r>
              <a:rPr lang="en-GB" sz="1950" b="0" u="none" strike="noStrike">
                <a:solidFill>
                  <a:schemeClr val="dk1"/>
                </a:solidFill>
                <a:effectLst/>
                <a:uFillTx/>
                <a:latin typeface="Calibri"/>
              </a:rPr>
              <a:t>Click to enter text</a:t>
            </a:r>
            <a:endParaRPr lang="nl-NL" sz="1950" b="0" u="none" strike="noStrike">
              <a:solidFill>
                <a:schemeClr val="dk1"/>
              </a:solidFill>
              <a:effectLst/>
              <a:uFillTx/>
              <a:latin typeface="Calibri"/>
            </a:endParaRPr>
          </a:p>
        </p:txBody>
      </p:sp>
      <p:sp>
        <p:nvSpPr>
          <p:cNvPr id="102" name="Tekstvak 11"/>
          <p:cNvSpPr/>
          <p:nvPr/>
        </p:nvSpPr>
        <p:spPr>
          <a:xfrm>
            <a:off x="-1818720" y="1307880"/>
            <a:ext cx="1768680" cy="3475440"/>
          </a:xfrm>
          <a:prstGeom prst="rect">
            <a:avLst/>
          </a:prstGeom>
          <a:solidFill>
            <a:schemeClr val="accent6"/>
          </a:solidFill>
          <a:ln w="0">
            <a:noFill/>
          </a:ln>
        </p:spPr>
        <p:style>
          <a:lnRef idx="0"/>
          <a:fillRef idx="0"/>
          <a:effectRef idx="0"/>
          <a:fontRef idx="minor"/>
        </p:style>
        <p:txBody>
          <a:bodyPr lIns="90000" rIns="90000" tIns="45000" bIns="45000" anchor="t">
            <a:noAutofit/>
          </a:bodyPr>
          <a:p>
            <a:pPr defTabSz="685800">
              <a:lnSpc>
                <a:spcPct val="100000"/>
              </a:lnSpc>
            </a:pPr>
            <a:r>
              <a:rPr lang="en-US" sz="1000" b="0" u="none" strike="noStrike">
                <a:solidFill>
                  <a:schemeClr val="dk1"/>
                </a:solidFill>
                <a:effectLst/>
                <a:uFillTx/>
                <a:latin typeface="Calibri"/>
              </a:rPr>
              <a:t>Format the text by increasing or decreasing the list level.</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Place the cursor in the text and use these </a:t>
            </a: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buttons (@ tab Start/Home - group Alinea/Paragraph)</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1 = </a:t>
            </a:r>
            <a:r>
              <a:rPr lang="en-US" sz="1800" b="0" u="none" strike="noStrike">
                <a:solidFill>
                  <a:schemeClr val="dk1"/>
                </a:solidFill>
                <a:effectLst/>
                <a:uFillTx/>
                <a:latin typeface="Calibri"/>
              </a:rPr>
              <a:t>19.5pt text</a:t>
            </a:r>
            <a:endParaRPr lang="en-US" sz="18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 </a:t>
            </a:r>
            <a:r>
              <a:rPr lang="en-US" sz="1650" b="0" u="none" strike="noStrike">
                <a:solidFill>
                  <a:schemeClr val="dk1"/>
                </a:solidFill>
                <a:effectLst/>
                <a:uFillTx/>
                <a:latin typeface="Calibri"/>
              </a:rPr>
              <a:t>16.5pt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3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4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5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p:txBody>
      </p:sp>
      <p:pic>
        <p:nvPicPr>
          <p:cNvPr id="103" name="Afbeelding 12"/>
          <p:cNvPicPr/>
          <p:nvPr/>
        </p:nvPicPr>
        <p:blipFill>
          <a:blip r:embed="rId3"/>
          <a:stretch/>
        </p:blipFill>
        <p:spPr>
          <a:xfrm>
            <a:off x="-1729800" y="2492280"/>
            <a:ext cx="1285560" cy="914040"/>
          </a:xfrm>
          <a:prstGeom prst="rect">
            <a:avLst/>
          </a:prstGeom>
          <a:noFill/>
          <a:ln w="0">
            <a:noFill/>
          </a:ln>
        </p:spPr>
      </p:pic>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2 text - 1/2 image">
    <p:bg>
      <p:bgPr>
        <a:solidFill>
          <a:srgbClr val="eee8e8"/>
        </a:solidFill>
      </p:bgPr>
    </p:bg>
    <p:spTree>
      <p:nvGrpSpPr>
        <p:cNvPr id="1" name=""/>
        <p:cNvGrpSpPr/>
        <p:nvPr/>
      </p:nvGrpSpPr>
      <p:grpSpPr>
        <a:xfrm>
          <a:off x="0" y="0"/>
          <a:ext cx="0" cy="0"/>
          <a:chOff x="0" y="0"/>
          <a:chExt cx="0" cy="0"/>
        </a:xfrm>
      </p:grpSpPr>
      <p:pic>
        <p:nvPicPr>
          <p:cNvPr id="104" name="Picture 4"/>
          <p:cNvPicPr/>
          <p:nvPr/>
        </p:nvPicPr>
        <p:blipFill>
          <a:blip r:embed="rId2"/>
          <a:stretch/>
        </p:blipFill>
        <p:spPr>
          <a:xfrm>
            <a:off x="8156520" y="4568760"/>
            <a:ext cx="987120" cy="574200"/>
          </a:xfrm>
          <a:prstGeom prst="rect">
            <a:avLst/>
          </a:prstGeom>
          <a:noFill/>
          <a:ln w="0">
            <a:noFill/>
          </a:ln>
        </p:spPr>
      </p:pic>
      <p:sp>
        <p:nvSpPr>
          <p:cNvPr id="105" name="PlaceHolder 1"/>
          <p:cNvSpPr>
            <a:spLocks noGrp="1"/>
          </p:cNvSpPr>
          <p:nvPr>
            <p:ph type="title"/>
          </p:nvPr>
        </p:nvSpPr>
        <p:spPr>
          <a:xfrm>
            <a:off x="756000" y="586800"/>
            <a:ext cx="3599640" cy="731880"/>
          </a:xfrm>
          <a:prstGeom prst="rect">
            <a:avLst/>
          </a:prstGeom>
          <a:noFill/>
          <a:ln w="0">
            <a:noFill/>
          </a:ln>
        </p:spPr>
        <p:txBody>
          <a:bodyPr lIns="0" rIns="0" tIns="0" bIns="0" anchor="t">
            <a:noAutofit/>
          </a:bodyPr>
          <a:p>
            <a:pPr indent="0" defTabSz="685800">
              <a:lnSpc>
                <a:spcPct val="100000"/>
              </a:lnSpc>
              <a:buNone/>
            </a:pPr>
            <a:r>
              <a:rPr lang="en-GB" sz="1950" b="0" u="none" strike="noStrike">
                <a:solidFill>
                  <a:schemeClr val="dk1"/>
                </a:solidFill>
                <a:effectLst/>
                <a:uFillTx/>
                <a:latin typeface="Calibri"/>
              </a:rPr>
              <a:t>This is an example of 19,5 pt text with single line spacing</a:t>
            </a:r>
            <a:endParaRPr lang="nl-NL" sz="1950" b="0" u="none" strike="noStrike">
              <a:solidFill>
                <a:schemeClr val="dk1"/>
              </a:solidFill>
              <a:effectLst/>
              <a:uFillTx/>
              <a:latin typeface="Calibri"/>
            </a:endParaRPr>
          </a:p>
        </p:txBody>
      </p:sp>
      <p:sp>
        <p:nvSpPr>
          <p:cNvPr id="106" name="PlaceHolder 2"/>
          <p:cNvSpPr>
            <a:spLocks noGrp="1"/>
          </p:cNvSpPr>
          <p:nvPr>
            <p:ph type="body"/>
          </p:nvPr>
        </p:nvSpPr>
        <p:spPr>
          <a:xfrm>
            <a:off x="755640" y="1295280"/>
            <a:ext cx="3598560" cy="2933280"/>
          </a:xfrm>
          <a:prstGeom prst="rect">
            <a:avLst/>
          </a:prstGeom>
          <a:noFill/>
          <a:ln w="0">
            <a:noFill/>
          </a:ln>
        </p:spPr>
        <p:txBody>
          <a:bodyPr lIns="0" rIns="0" tIns="0" bIns="0" anchor="t">
            <a:noAutofit/>
          </a:bodyPr>
          <a:p>
            <a:pPr indent="0" defTabSz="685800">
              <a:lnSpc>
                <a:spcPct val="100000"/>
              </a:lnSpc>
              <a:buNone/>
              <a:tabLst>
                <a:tab algn="l" pos="0"/>
              </a:tabLst>
            </a:pPr>
            <a:r>
              <a:rPr lang="en-GB" sz="1950" b="0" u="none" strike="noStrike">
                <a:solidFill>
                  <a:schemeClr val="dk1"/>
                </a:solidFill>
                <a:effectLst/>
                <a:uFillTx/>
                <a:latin typeface="Calibri"/>
              </a:rPr>
              <a:t>Click to enter text</a:t>
            </a:r>
            <a:endParaRPr lang="nl-NL" sz="1950" b="0" u="none" strike="noStrike">
              <a:solidFill>
                <a:schemeClr val="dk1"/>
              </a:solidFill>
              <a:effectLst/>
              <a:uFillTx/>
              <a:latin typeface="Calibri"/>
            </a:endParaRPr>
          </a:p>
          <a:p>
            <a:pPr indent="0" defTabSz="685800">
              <a:lnSpc>
                <a:spcPct val="100000"/>
              </a:lnSpc>
              <a:buNone/>
              <a:tabLst>
                <a:tab algn="l" pos="0"/>
              </a:tabLst>
            </a:pPr>
            <a:r>
              <a:rPr lang="en-GB" sz="1650" b="0" u="none" strike="noStrike">
                <a:solidFill>
                  <a:schemeClr val="dk1"/>
                </a:solidFill>
                <a:effectLst/>
                <a:uFillTx/>
                <a:latin typeface="Calibri"/>
              </a:rPr>
              <a:t>Tweede niveau</a:t>
            </a:r>
            <a:endParaRPr lang="nl-NL" sz="1650" b="0" u="none" strike="noStrike">
              <a:solidFill>
                <a:schemeClr val="dk1"/>
              </a:solidFill>
              <a:effectLst/>
              <a:uFillTx/>
              <a:latin typeface="Calibri"/>
            </a:endParaRPr>
          </a:p>
          <a:p>
            <a:pPr marL="181080" lvl="2"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Derde niveau</a:t>
            </a:r>
            <a:endParaRPr lang="nl-NL" sz="1650" b="0" u="none" strike="noStrike">
              <a:solidFill>
                <a:schemeClr val="dk1"/>
              </a:solidFill>
              <a:effectLst/>
              <a:uFillTx/>
              <a:latin typeface="Calibri"/>
            </a:endParaRPr>
          </a:p>
          <a:p>
            <a:pPr marL="360000" lvl="3"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Vierde niveau</a:t>
            </a:r>
            <a:endParaRPr lang="nl-NL" sz="1650" b="0" u="none" strike="noStrike">
              <a:solidFill>
                <a:schemeClr val="dk1"/>
              </a:solidFill>
              <a:effectLst/>
              <a:uFillTx/>
              <a:latin typeface="Calibri"/>
            </a:endParaRPr>
          </a:p>
          <a:p>
            <a:pPr marL="539640" lvl="4" indent="-17784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Vijfde niveau</a:t>
            </a:r>
            <a:endParaRPr lang="nl-NL" sz="1650" b="0" u="none" strike="noStrike">
              <a:solidFill>
                <a:schemeClr val="dk1"/>
              </a:solidFill>
              <a:effectLst/>
              <a:uFillTx/>
              <a:latin typeface="Calibri"/>
            </a:endParaRPr>
          </a:p>
        </p:txBody>
      </p:sp>
      <p:sp>
        <p:nvSpPr>
          <p:cNvPr id="107" name="PlaceHolder 3"/>
          <p:cNvSpPr>
            <a:spLocks noGrp="1"/>
          </p:cNvSpPr>
          <p:nvPr>
            <p:ph type="dt" idx="31"/>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108" name="PlaceHolder 4"/>
          <p:cNvSpPr>
            <a:spLocks noGrp="1"/>
          </p:cNvSpPr>
          <p:nvPr>
            <p:ph type="ftr" idx="32"/>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109" name="PlaceHolder 5"/>
          <p:cNvSpPr>
            <a:spLocks noGrp="1"/>
          </p:cNvSpPr>
          <p:nvPr>
            <p:ph type="sldNum" idx="33"/>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36045D12-06B0-44AD-9A80-2BB60527D401}"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110" name="PlaceHolder 6"/>
          <p:cNvSpPr>
            <a:spLocks noGrp="1"/>
          </p:cNvSpPr>
          <p:nvPr>
            <p:ph type="body"/>
          </p:nvPr>
        </p:nvSpPr>
        <p:spPr>
          <a:xfrm>
            <a:off x="4714920" y="0"/>
            <a:ext cx="4428720" cy="4566960"/>
          </a:xfrm>
          <a:prstGeom prst="rect">
            <a:avLst/>
          </a:prstGeom>
          <a:noFill/>
          <a:ln w="0">
            <a:noFill/>
          </a:ln>
        </p:spPr>
        <p:txBody>
          <a:bodyPr lIns="90000" rIns="90000" tIns="45000" bIns="45000" anchor="t">
            <a:noAutofit/>
          </a:bodyPr>
          <a:p>
            <a:pPr indent="0" defTabSz="685800">
              <a:lnSpc>
                <a:spcPct val="100000"/>
              </a:lnSpc>
              <a:buNone/>
            </a:pPr>
            <a:r>
              <a:rPr lang="en-GB" sz="1350" b="0" u="none" strike="noStrike">
                <a:solidFill>
                  <a:schemeClr val="dk1"/>
                </a:solidFill>
                <a:effectLst/>
                <a:uFillTx/>
                <a:latin typeface="Calibri"/>
              </a:rPr>
              <a:t>Click to insert image</a:t>
            </a:r>
            <a:endParaRPr lang="nl-NL" sz="1350" b="0" u="none" strike="noStrike">
              <a:solidFill>
                <a:schemeClr val="dk1"/>
              </a:solidFill>
              <a:effectLst/>
              <a:uFillTx/>
              <a:latin typeface="Calibri"/>
            </a:endParaRPr>
          </a:p>
        </p:txBody>
      </p:sp>
      <p:sp>
        <p:nvSpPr>
          <p:cNvPr id="111" name="Tekstvak 10"/>
          <p:cNvSpPr/>
          <p:nvPr/>
        </p:nvSpPr>
        <p:spPr>
          <a:xfrm>
            <a:off x="-1818720" y="1307880"/>
            <a:ext cx="1768680" cy="3475440"/>
          </a:xfrm>
          <a:prstGeom prst="rect">
            <a:avLst/>
          </a:prstGeom>
          <a:solidFill>
            <a:schemeClr val="accent6"/>
          </a:solidFill>
          <a:ln w="0">
            <a:noFill/>
          </a:ln>
        </p:spPr>
        <p:style>
          <a:lnRef idx="0"/>
          <a:fillRef idx="0"/>
          <a:effectRef idx="0"/>
          <a:fontRef idx="minor"/>
        </p:style>
        <p:txBody>
          <a:bodyPr lIns="90000" rIns="90000" tIns="45000" bIns="45000" anchor="t">
            <a:noAutofit/>
          </a:bodyPr>
          <a:p>
            <a:pPr defTabSz="685800">
              <a:lnSpc>
                <a:spcPct val="100000"/>
              </a:lnSpc>
            </a:pPr>
            <a:r>
              <a:rPr lang="en-US" sz="1000" b="0" u="none" strike="noStrike">
                <a:solidFill>
                  <a:schemeClr val="dk1"/>
                </a:solidFill>
                <a:effectLst/>
                <a:uFillTx/>
                <a:latin typeface="Calibri"/>
              </a:rPr>
              <a:t>Format the text by increasing or decreasing the list level.</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Place the cursor in the text and use these </a:t>
            </a: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buttons (@ tab Start/Home - group Alinea/Paragraph)</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1 = </a:t>
            </a:r>
            <a:r>
              <a:rPr lang="en-US" sz="1800" b="0" u="none" strike="noStrike">
                <a:solidFill>
                  <a:schemeClr val="dk1"/>
                </a:solidFill>
                <a:effectLst/>
                <a:uFillTx/>
                <a:latin typeface="Calibri"/>
              </a:rPr>
              <a:t>19.5pt text</a:t>
            </a:r>
            <a:endParaRPr lang="en-US" sz="18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 </a:t>
            </a:r>
            <a:r>
              <a:rPr lang="en-US" sz="1650" b="0" u="none" strike="noStrike">
                <a:solidFill>
                  <a:schemeClr val="dk1"/>
                </a:solidFill>
                <a:effectLst/>
                <a:uFillTx/>
                <a:latin typeface="Calibri"/>
              </a:rPr>
              <a:t>16.5pt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3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4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5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p:txBody>
      </p:sp>
      <p:pic>
        <p:nvPicPr>
          <p:cNvPr id="112" name="Afbeelding 11"/>
          <p:cNvPicPr/>
          <p:nvPr/>
        </p:nvPicPr>
        <p:blipFill>
          <a:blip r:embed="rId3"/>
          <a:stretch/>
        </p:blipFill>
        <p:spPr>
          <a:xfrm>
            <a:off x="-1729800" y="2492280"/>
            <a:ext cx="1285560" cy="914040"/>
          </a:xfrm>
          <a:prstGeom prst="rect">
            <a:avLst/>
          </a:prstGeom>
          <a:noFill/>
          <a:ln w="0">
            <a:noFill/>
          </a:ln>
        </p:spPr>
      </p:pic>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3 text - 1/3 image">
    <p:bg>
      <p:bgPr>
        <a:solidFill>
          <a:srgbClr val="eee8e8"/>
        </a:solidFill>
      </p:bgPr>
    </p:bg>
    <p:spTree>
      <p:nvGrpSpPr>
        <p:cNvPr id="1" name=""/>
        <p:cNvGrpSpPr/>
        <p:nvPr/>
      </p:nvGrpSpPr>
      <p:grpSpPr>
        <a:xfrm>
          <a:off x="0" y="0"/>
          <a:ext cx="0" cy="0"/>
          <a:chOff x="0" y="0"/>
          <a:chExt cx="0" cy="0"/>
        </a:xfrm>
      </p:grpSpPr>
      <p:pic>
        <p:nvPicPr>
          <p:cNvPr id="113" name="Picture 4"/>
          <p:cNvPicPr/>
          <p:nvPr/>
        </p:nvPicPr>
        <p:blipFill>
          <a:blip r:embed="rId2"/>
          <a:stretch/>
        </p:blipFill>
        <p:spPr>
          <a:xfrm>
            <a:off x="8156520" y="4568760"/>
            <a:ext cx="987120" cy="574200"/>
          </a:xfrm>
          <a:prstGeom prst="rect">
            <a:avLst/>
          </a:prstGeom>
          <a:noFill/>
          <a:ln w="0">
            <a:noFill/>
          </a:ln>
        </p:spPr>
      </p:pic>
      <p:sp>
        <p:nvSpPr>
          <p:cNvPr id="114" name="PlaceHolder 1"/>
          <p:cNvSpPr>
            <a:spLocks noGrp="1"/>
          </p:cNvSpPr>
          <p:nvPr>
            <p:ph type="title"/>
          </p:nvPr>
        </p:nvSpPr>
        <p:spPr>
          <a:xfrm>
            <a:off x="756000" y="586800"/>
            <a:ext cx="4909680" cy="731880"/>
          </a:xfrm>
          <a:prstGeom prst="rect">
            <a:avLst/>
          </a:prstGeom>
          <a:noFill/>
          <a:ln w="0">
            <a:noFill/>
          </a:ln>
        </p:spPr>
        <p:txBody>
          <a:bodyPr lIns="0" rIns="0" tIns="0" bIns="0" anchor="t">
            <a:noAutofit/>
          </a:bodyPr>
          <a:p>
            <a:pPr indent="0" defTabSz="685800">
              <a:lnSpc>
                <a:spcPct val="100000"/>
              </a:lnSpc>
              <a:buNone/>
            </a:pPr>
            <a:r>
              <a:rPr lang="en-GB" sz="1950" b="0" u="none" strike="noStrike">
                <a:solidFill>
                  <a:schemeClr val="dk1"/>
                </a:solidFill>
                <a:effectLst/>
                <a:uFillTx/>
                <a:latin typeface="Calibri"/>
              </a:rPr>
              <a:t>This is an example of 19,5 pt text with single line spacing</a:t>
            </a:r>
            <a:endParaRPr lang="nl-NL" sz="1950" b="0" u="none" strike="noStrike">
              <a:solidFill>
                <a:schemeClr val="dk1"/>
              </a:solidFill>
              <a:effectLst/>
              <a:uFillTx/>
              <a:latin typeface="Calibri"/>
            </a:endParaRPr>
          </a:p>
        </p:txBody>
      </p:sp>
      <p:sp>
        <p:nvSpPr>
          <p:cNvPr id="115" name="PlaceHolder 2"/>
          <p:cNvSpPr>
            <a:spLocks noGrp="1"/>
          </p:cNvSpPr>
          <p:nvPr>
            <p:ph type="body"/>
          </p:nvPr>
        </p:nvSpPr>
        <p:spPr>
          <a:xfrm>
            <a:off x="755640" y="1295280"/>
            <a:ext cx="4912920" cy="2933280"/>
          </a:xfrm>
          <a:prstGeom prst="rect">
            <a:avLst/>
          </a:prstGeom>
          <a:noFill/>
          <a:ln w="0">
            <a:noFill/>
          </a:ln>
        </p:spPr>
        <p:txBody>
          <a:bodyPr lIns="0" rIns="0" tIns="0" bIns="0" anchor="t">
            <a:noAutofit/>
          </a:bodyPr>
          <a:p>
            <a:pPr indent="0" defTabSz="685800">
              <a:lnSpc>
                <a:spcPct val="100000"/>
              </a:lnSpc>
              <a:buNone/>
              <a:tabLst>
                <a:tab algn="l" pos="0"/>
              </a:tabLst>
            </a:pPr>
            <a:r>
              <a:rPr lang="en-GB" sz="1950" b="0" u="none" strike="noStrike">
                <a:solidFill>
                  <a:schemeClr val="dk1"/>
                </a:solidFill>
                <a:effectLst/>
                <a:uFillTx/>
                <a:latin typeface="Calibri"/>
              </a:rPr>
              <a:t>Click to enter text</a:t>
            </a:r>
            <a:endParaRPr lang="nl-NL" sz="1950" b="0" u="none" strike="noStrike">
              <a:solidFill>
                <a:schemeClr val="dk1"/>
              </a:solidFill>
              <a:effectLst/>
              <a:uFillTx/>
              <a:latin typeface="Calibri"/>
            </a:endParaRPr>
          </a:p>
          <a:p>
            <a:pPr indent="0" defTabSz="685800">
              <a:lnSpc>
                <a:spcPct val="100000"/>
              </a:lnSpc>
              <a:buNone/>
              <a:tabLst>
                <a:tab algn="l" pos="0"/>
              </a:tabLst>
            </a:pPr>
            <a:r>
              <a:rPr lang="en-GB" sz="1650" b="0" u="none" strike="noStrike">
                <a:solidFill>
                  <a:schemeClr val="dk1"/>
                </a:solidFill>
                <a:effectLst/>
                <a:uFillTx/>
                <a:latin typeface="Calibri"/>
              </a:rPr>
              <a:t>Tweede niveau</a:t>
            </a:r>
            <a:endParaRPr lang="nl-NL" sz="1650" b="0" u="none" strike="noStrike">
              <a:solidFill>
                <a:schemeClr val="dk1"/>
              </a:solidFill>
              <a:effectLst/>
              <a:uFillTx/>
              <a:latin typeface="Calibri"/>
            </a:endParaRPr>
          </a:p>
          <a:p>
            <a:pPr marL="181080" lvl="2"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Derde niveau</a:t>
            </a:r>
            <a:endParaRPr lang="nl-NL" sz="1650" b="0" u="none" strike="noStrike">
              <a:solidFill>
                <a:schemeClr val="dk1"/>
              </a:solidFill>
              <a:effectLst/>
              <a:uFillTx/>
              <a:latin typeface="Calibri"/>
            </a:endParaRPr>
          </a:p>
          <a:p>
            <a:pPr marL="360000" lvl="3"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Vierde niveau</a:t>
            </a:r>
            <a:endParaRPr lang="nl-NL" sz="1650" b="0" u="none" strike="noStrike">
              <a:solidFill>
                <a:schemeClr val="dk1"/>
              </a:solidFill>
              <a:effectLst/>
              <a:uFillTx/>
              <a:latin typeface="Calibri"/>
            </a:endParaRPr>
          </a:p>
          <a:p>
            <a:pPr marL="539640" lvl="4" indent="-17784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Vijfde niveau</a:t>
            </a:r>
            <a:endParaRPr lang="nl-NL" sz="1650" b="0" u="none" strike="noStrike">
              <a:solidFill>
                <a:schemeClr val="dk1"/>
              </a:solidFill>
              <a:effectLst/>
              <a:uFillTx/>
              <a:latin typeface="Calibri"/>
            </a:endParaRPr>
          </a:p>
        </p:txBody>
      </p:sp>
      <p:sp>
        <p:nvSpPr>
          <p:cNvPr id="116" name="PlaceHolder 3"/>
          <p:cNvSpPr>
            <a:spLocks noGrp="1"/>
          </p:cNvSpPr>
          <p:nvPr>
            <p:ph type="dt" idx="34"/>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117" name="PlaceHolder 4"/>
          <p:cNvSpPr>
            <a:spLocks noGrp="1"/>
          </p:cNvSpPr>
          <p:nvPr>
            <p:ph type="ftr" idx="35"/>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118" name="PlaceHolder 5"/>
          <p:cNvSpPr>
            <a:spLocks noGrp="1"/>
          </p:cNvSpPr>
          <p:nvPr>
            <p:ph type="sldNum" idx="36"/>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FDC569E7-9C91-4DB1-B96A-0EC967113A84}"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119" name="PlaceHolder 6"/>
          <p:cNvSpPr>
            <a:spLocks noGrp="1"/>
          </p:cNvSpPr>
          <p:nvPr>
            <p:ph type="body"/>
          </p:nvPr>
        </p:nvSpPr>
        <p:spPr>
          <a:xfrm>
            <a:off x="6046920" y="0"/>
            <a:ext cx="3096720" cy="4566960"/>
          </a:xfrm>
          <a:prstGeom prst="rect">
            <a:avLst/>
          </a:prstGeom>
          <a:noFill/>
          <a:ln w="0">
            <a:noFill/>
          </a:ln>
        </p:spPr>
        <p:txBody>
          <a:bodyPr lIns="90000" rIns="90000" tIns="45000" bIns="45000" anchor="t">
            <a:noAutofit/>
          </a:bodyPr>
          <a:p>
            <a:pPr indent="0" defTabSz="685800">
              <a:lnSpc>
                <a:spcPct val="100000"/>
              </a:lnSpc>
              <a:buNone/>
            </a:pPr>
            <a:r>
              <a:rPr lang="en-GB" sz="1350" b="0" u="none" strike="noStrike">
                <a:solidFill>
                  <a:schemeClr val="dk1"/>
                </a:solidFill>
                <a:effectLst/>
                <a:uFillTx/>
                <a:latin typeface="Calibri"/>
              </a:rPr>
              <a:t>Click to insert image</a:t>
            </a:r>
            <a:endParaRPr lang="nl-NL" sz="1350" b="0" u="none" strike="noStrike">
              <a:solidFill>
                <a:schemeClr val="dk1"/>
              </a:solidFill>
              <a:effectLst/>
              <a:uFillTx/>
              <a:latin typeface="Calibri"/>
            </a:endParaRPr>
          </a:p>
        </p:txBody>
      </p:sp>
      <p:sp>
        <p:nvSpPr>
          <p:cNvPr id="120" name="Tekstvak 10"/>
          <p:cNvSpPr/>
          <p:nvPr/>
        </p:nvSpPr>
        <p:spPr>
          <a:xfrm>
            <a:off x="-1818720" y="1307880"/>
            <a:ext cx="1768680" cy="3475440"/>
          </a:xfrm>
          <a:prstGeom prst="rect">
            <a:avLst/>
          </a:prstGeom>
          <a:solidFill>
            <a:schemeClr val="accent6"/>
          </a:solidFill>
          <a:ln w="0">
            <a:noFill/>
          </a:ln>
        </p:spPr>
        <p:style>
          <a:lnRef idx="0"/>
          <a:fillRef idx="0"/>
          <a:effectRef idx="0"/>
          <a:fontRef idx="minor"/>
        </p:style>
        <p:txBody>
          <a:bodyPr lIns="90000" rIns="90000" tIns="45000" bIns="45000" anchor="t">
            <a:noAutofit/>
          </a:bodyPr>
          <a:p>
            <a:pPr defTabSz="685800">
              <a:lnSpc>
                <a:spcPct val="100000"/>
              </a:lnSpc>
            </a:pPr>
            <a:r>
              <a:rPr lang="en-US" sz="1000" b="0" u="none" strike="noStrike">
                <a:solidFill>
                  <a:schemeClr val="dk1"/>
                </a:solidFill>
                <a:effectLst/>
                <a:uFillTx/>
                <a:latin typeface="Calibri"/>
              </a:rPr>
              <a:t>Format the text by increasing or decreasing the list level.</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Place the cursor in the text and use these </a:t>
            </a: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buttons (@ tab Start/Home - group Alinea/Paragraph)</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1 = </a:t>
            </a:r>
            <a:r>
              <a:rPr lang="en-US" sz="1800" b="0" u="none" strike="noStrike">
                <a:solidFill>
                  <a:schemeClr val="dk1"/>
                </a:solidFill>
                <a:effectLst/>
                <a:uFillTx/>
                <a:latin typeface="Calibri"/>
              </a:rPr>
              <a:t>19.5pt text</a:t>
            </a:r>
            <a:endParaRPr lang="en-US" sz="18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 </a:t>
            </a:r>
            <a:r>
              <a:rPr lang="en-US" sz="1650" b="0" u="none" strike="noStrike">
                <a:solidFill>
                  <a:schemeClr val="dk1"/>
                </a:solidFill>
                <a:effectLst/>
                <a:uFillTx/>
                <a:latin typeface="Calibri"/>
              </a:rPr>
              <a:t>16.5pt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3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4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5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p:txBody>
      </p:sp>
      <p:pic>
        <p:nvPicPr>
          <p:cNvPr id="121" name="Afbeelding 11"/>
          <p:cNvPicPr/>
          <p:nvPr/>
        </p:nvPicPr>
        <p:blipFill>
          <a:blip r:embed="rId3"/>
          <a:stretch/>
        </p:blipFill>
        <p:spPr>
          <a:xfrm>
            <a:off x="-1729800" y="2492280"/>
            <a:ext cx="1285560" cy="914040"/>
          </a:xfrm>
          <a:prstGeom prst="rect">
            <a:avLst/>
          </a:prstGeom>
          <a:noFill/>
          <a:ln w="0">
            <a:noFill/>
          </a:ln>
        </p:spPr>
      </p:pic>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Headline + image/movie 16:9">
    <p:bg>
      <p:bgPr>
        <a:solidFill>
          <a:srgbClr val="eee8e8"/>
        </a:solidFill>
      </p:bgPr>
    </p:bg>
    <p:spTree>
      <p:nvGrpSpPr>
        <p:cNvPr id="1" name=""/>
        <p:cNvGrpSpPr/>
        <p:nvPr/>
      </p:nvGrpSpPr>
      <p:grpSpPr>
        <a:xfrm>
          <a:off x="0" y="0"/>
          <a:ext cx="0" cy="0"/>
          <a:chOff x="0" y="0"/>
          <a:chExt cx="0" cy="0"/>
        </a:xfrm>
      </p:grpSpPr>
      <p:pic>
        <p:nvPicPr>
          <p:cNvPr id="122" name="Picture 4"/>
          <p:cNvPicPr/>
          <p:nvPr/>
        </p:nvPicPr>
        <p:blipFill>
          <a:blip r:embed="rId2"/>
          <a:stretch/>
        </p:blipFill>
        <p:spPr>
          <a:xfrm>
            <a:off x="8156520" y="4568760"/>
            <a:ext cx="987120" cy="574200"/>
          </a:xfrm>
          <a:prstGeom prst="rect">
            <a:avLst/>
          </a:prstGeom>
          <a:noFill/>
          <a:ln w="0">
            <a:noFill/>
          </a:ln>
        </p:spPr>
      </p:pic>
      <p:sp>
        <p:nvSpPr>
          <p:cNvPr id="123"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GB" sz="2700" b="1" u="none" strike="noStrike">
                <a:solidFill>
                  <a:schemeClr val="dk1"/>
                </a:solidFill>
                <a:effectLst/>
                <a:uFillTx/>
                <a:latin typeface="Calibri"/>
              </a:rPr>
              <a:t>This is an example of a 27 pt headline</a:t>
            </a:r>
            <a:endParaRPr lang="nl-NL" sz="2700" b="0" u="none" strike="noStrike">
              <a:solidFill>
                <a:schemeClr val="dk1"/>
              </a:solidFill>
              <a:effectLst/>
              <a:uFillTx/>
              <a:latin typeface="Calibri"/>
            </a:endParaRPr>
          </a:p>
        </p:txBody>
      </p:sp>
      <p:sp>
        <p:nvSpPr>
          <p:cNvPr id="124" name="PlaceHolder 2"/>
          <p:cNvSpPr>
            <a:spLocks noGrp="1"/>
          </p:cNvSpPr>
          <p:nvPr>
            <p:ph type="dt" idx="37"/>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125" name="PlaceHolder 3"/>
          <p:cNvSpPr>
            <a:spLocks noGrp="1"/>
          </p:cNvSpPr>
          <p:nvPr>
            <p:ph type="ftr" idx="38"/>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126" name="PlaceHolder 4"/>
          <p:cNvSpPr>
            <a:spLocks noGrp="1"/>
          </p:cNvSpPr>
          <p:nvPr>
            <p:ph type="sldNum" idx="39"/>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A1DE3AD2-6068-4A00-B3E7-0043E0D6EED1}"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127" name="PlaceHolder 5"/>
          <p:cNvSpPr>
            <a:spLocks noGrp="1"/>
          </p:cNvSpPr>
          <p:nvPr>
            <p:ph type="body"/>
          </p:nvPr>
        </p:nvSpPr>
        <p:spPr>
          <a:xfrm>
            <a:off x="1889280" y="1079640"/>
            <a:ext cx="5292360" cy="2976840"/>
          </a:xfrm>
          <a:prstGeom prst="rect">
            <a:avLst/>
          </a:prstGeom>
          <a:noFill/>
          <a:ln w="0">
            <a:noFill/>
          </a:ln>
        </p:spPr>
        <p:txBody>
          <a:bodyPr lIns="0" rIns="0" tIns="0" bIns="0" anchor="t">
            <a:noAutofit/>
          </a:bodyPr>
          <a:p>
            <a:pPr indent="0" defTabSz="685800">
              <a:lnSpc>
                <a:spcPct val="100000"/>
              </a:lnSpc>
              <a:buNone/>
              <a:tabLst>
                <a:tab algn="l" pos="0"/>
              </a:tabLst>
            </a:pPr>
            <a:r>
              <a:rPr lang="en-GB" sz="1950" b="0" u="none" strike="noStrike">
                <a:solidFill>
                  <a:schemeClr val="dk1"/>
                </a:solidFill>
                <a:effectLst/>
                <a:uFillTx/>
                <a:latin typeface="Calibri"/>
              </a:rPr>
              <a:t>Click icon to insert 16x9 image or movie</a:t>
            </a:r>
            <a:endParaRPr lang="nl-NL" sz="1950" b="0" u="none" strike="noStrike">
              <a:solidFill>
                <a:schemeClr val="dk1"/>
              </a:solidFill>
              <a:effectLst/>
              <a:uFillTx/>
              <a:latin typeface="Calibri"/>
            </a:endParaRPr>
          </a:p>
        </p:txBody>
      </p:sp>
      <p:sp>
        <p:nvSpPr>
          <p:cNvPr id="128" name="PlaceHolder 6"/>
          <p:cNvSpPr>
            <a:spLocks noGrp="1"/>
          </p:cNvSpPr>
          <p:nvPr>
            <p:ph type="body"/>
          </p:nvPr>
        </p:nvSpPr>
        <p:spPr>
          <a:xfrm>
            <a:off x="1889280" y="4106160"/>
            <a:ext cx="5292360" cy="164880"/>
          </a:xfrm>
          <a:prstGeom prst="rect">
            <a:avLst/>
          </a:prstGeom>
          <a:noFill/>
          <a:ln w="0">
            <a:noFill/>
          </a:ln>
        </p:spPr>
        <p:txBody>
          <a:bodyPr lIns="0" rIns="0" tIns="0" bIns="0" anchor="t">
            <a:noAutofit/>
          </a:bodyPr>
          <a:p>
            <a:pPr indent="0" defTabSz="685800">
              <a:lnSpc>
                <a:spcPct val="100000"/>
              </a:lnSpc>
              <a:buNone/>
              <a:tabLst>
                <a:tab algn="l" pos="0"/>
              </a:tabLst>
            </a:pPr>
            <a:r>
              <a:rPr lang="en-GB" sz="1100" b="0" i="1" u="none" strike="noStrike">
                <a:solidFill>
                  <a:schemeClr val="dk1"/>
                </a:solidFill>
                <a:effectLst/>
                <a:uFillTx/>
                <a:latin typeface="Calibri"/>
              </a:rPr>
              <a:t>Click to insert Caption under image or movie</a:t>
            </a:r>
            <a:endParaRPr lang="nl-NL" sz="1100" b="0" u="none" strike="noStrike">
              <a:solidFill>
                <a:schemeClr val="dk1"/>
              </a:solidFill>
              <a:effectLst/>
              <a:uFillTx/>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ext + 3 images">
    <p:bg>
      <p:bgPr>
        <a:solidFill>
          <a:srgbClr val="eee8e8"/>
        </a:solidFill>
      </p:bgPr>
    </p:bg>
    <p:spTree>
      <p:nvGrpSpPr>
        <p:cNvPr id="1" name=""/>
        <p:cNvGrpSpPr/>
        <p:nvPr/>
      </p:nvGrpSpPr>
      <p:grpSpPr>
        <a:xfrm>
          <a:off x="0" y="0"/>
          <a:ext cx="0" cy="0"/>
          <a:chOff x="0" y="0"/>
          <a:chExt cx="0" cy="0"/>
        </a:xfrm>
      </p:grpSpPr>
      <p:pic>
        <p:nvPicPr>
          <p:cNvPr id="129" name="Picture 4"/>
          <p:cNvPicPr/>
          <p:nvPr/>
        </p:nvPicPr>
        <p:blipFill>
          <a:blip r:embed="rId2"/>
          <a:stretch/>
        </p:blipFill>
        <p:spPr>
          <a:xfrm>
            <a:off x="8156520" y="4568760"/>
            <a:ext cx="987120" cy="574200"/>
          </a:xfrm>
          <a:prstGeom prst="rect">
            <a:avLst/>
          </a:prstGeom>
          <a:noFill/>
          <a:ln w="0">
            <a:noFill/>
          </a:ln>
        </p:spPr>
      </p:pic>
      <p:sp>
        <p:nvSpPr>
          <p:cNvPr id="130"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US" sz="2700" b="1" u="none" strike="noStrike">
                <a:solidFill>
                  <a:schemeClr val="dk1"/>
                </a:solidFill>
                <a:effectLst/>
                <a:uFillTx/>
                <a:latin typeface="Calibri"/>
              </a:rPr>
              <a:t>A 27pt headline on a slide with three images</a:t>
            </a:r>
            <a:endParaRPr lang="nl-NL" sz="2700" b="0" u="none" strike="noStrike">
              <a:solidFill>
                <a:schemeClr val="dk1"/>
              </a:solidFill>
              <a:effectLst/>
              <a:uFillTx/>
              <a:latin typeface="Calibri"/>
            </a:endParaRPr>
          </a:p>
        </p:txBody>
      </p:sp>
      <p:sp>
        <p:nvSpPr>
          <p:cNvPr id="131" name="PlaceHolder 2"/>
          <p:cNvSpPr>
            <a:spLocks noGrp="1"/>
          </p:cNvSpPr>
          <p:nvPr>
            <p:ph type="body"/>
          </p:nvPr>
        </p:nvSpPr>
        <p:spPr>
          <a:xfrm>
            <a:off x="758880" y="1306800"/>
            <a:ext cx="2084040" cy="636120"/>
          </a:xfrm>
          <a:prstGeom prst="rect">
            <a:avLst/>
          </a:prstGeom>
          <a:noFill/>
          <a:ln w="0">
            <a:noFill/>
          </a:ln>
        </p:spPr>
        <p:txBody>
          <a:bodyPr lIns="0" rIns="0" tIns="0" bIns="0" anchor="t">
            <a:noAutofit/>
          </a:bodyPr>
          <a:p>
            <a:pPr indent="0" defTabSz="685800">
              <a:lnSpc>
                <a:spcPct val="100000"/>
              </a:lnSpc>
              <a:buNone/>
              <a:tabLst>
                <a:tab algn="l" pos="0"/>
              </a:tabLst>
            </a:pPr>
            <a:r>
              <a:rPr lang="en-GB" sz="1650" b="0" u="none" strike="noStrike">
                <a:solidFill>
                  <a:schemeClr val="dk1"/>
                </a:solidFill>
                <a:effectLst/>
                <a:uFillTx/>
                <a:latin typeface="Calibri"/>
              </a:rPr>
              <a:t>Click to enter text</a:t>
            </a:r>
            <a:endParaRPr lang="nl-NL" sz="1650" b="0" u="none" strike="noStrike">
              <a:solidFill>
                <a:schemeClr val="dk1"/>
              </a:solidFill>
              <a:effectLst/>
              <a:uFillTx/>
              <a:latin typeface="Calibri"/>
            </a:endParaRPr>
          </a:p>
        </p:txBody>
      </p:sp>
      <p:sp>
        <p:nvSpPr>
          <p:cNvPr id="132" name="PlaceHolder 3"/>
          <p:cNvSpPr>
            <a:spLocks noGrp="1"/>
          </p:cNvSpPr>
          <p:nvPr>
            <p:ph type="dt" idx="40"/>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133" name="PlaceHolder 4"/>
          <p:cNvSpPr>
            <a:spLocks noGrp="1"/>
          </p:cNvSpPr>
          <p:nvPr>
            <p:ph type="ftr" idx="41"/>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134" name="PlaceHolder 5"/>
          <p:cNvSpPr>
            <a:spLocks noGrp="1"/>
          </p:cNvSpPr>
          <p:nvPr>
            <p:ph type="sldNum" idx="42"/>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8CC58145-8CFC-4F4C-9206-73F8403855E4}"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135" name="PlaceHolder 6"/>
          <p:cNvSpPr>
            <a:spLocks noGrp="1"/>
          </p:cNvSpPr>
          <p:nvPr>
            <p:ph type="body"/>
          </p:nvPr>
        </p:nvSpPr>
        <p:spPr>
          <a:xfrm>
            <a:off x="3490920" y="1302840"/>
            <a:ext cx="2084040" cy="636120"/>
          </a:xfrm>
          <a:prstGeom prst="rect">
            <a:avLst/>
          </a:prstGeom>
          <a:noFill/>
          <a:ln w="0">
            <a:noFill/>
          </a:ln>
        </p:spPr>
        <p:txBody>
          <a:bodyPr lIns="0" rIns="0" tIns="0" bIns="0" anchor="t">
            <a:noAutofit/>
          </a:bodyPr>
          <a:p>
            <a:pPr indent="0" defTabSz="685800">
              <a:lnSpc>
                <a:spcPct val="100000"/>
              </a:lnSpc>
              <a:buNone/>
              <a:tabLst>
                <a:tab algn="l" pos="0"/>
              </a:tabLst>
            </a:pPr>
            <a:r>
              <a:rPr lang="en-GB" sz="1650" b="0" u="none" strike="noStrike">
                <a:solidFill>
                  <a:schemeClr val="dk1"/>
                </a:solidFill>
                <a:effectLst/>
                <a:uFillTx/>
                <a:latin typeface="Calibri"/>
              </a:rPr>
              <a:t>Click to enter text</a:t>
            </a:r>
            <a:endParaRPr lang="nl-NL" sz="1650" b="0" u="none" strike="noStrike">
              <a:solidFill>
                <a:schemeClr val="dk1"/>
              </a:solidFill>
              <a:effectLst/>
              <a:uFillTx/>
              <a:latin typeface="Calibri"/>
            </a:endParaRPr>
          </a:p>
        </p:txBody>
      </p:sp>
      <p:sp>
        <p:nvSpPr>
          <p:cNvPr id="136" name="PlaceHolder 7"/>
          <p:cNvSpPr>
            <a:spLocks noGrp="1"/>
          </p:cNvSpPr>
          <p:nvPr>
            <p:ph type="body"/>
          </p:nvPr>
        </p:nvSpPr>
        <p:spPr>
          <a:xfrm>
            <a:off x="6235560" y="1302840"/>
            <a:ext cx="2084040" cy="636120"/>
          </a:xfrm>
          <a:prstGeom prst="rect">
            <a:avLst/>
          </a:prstGeom>
          <a:noFill/>
          <a:ln w="0">
            <a:noFill/>
          </a:ln>
        </p:spPr>
        <p:txBody>
          <a:bodyPr lIns="0" rIns="0" tIns="0" bIns="0" anchor="t">
            <a:noAutofit/>
          </a:bodyPr>
          <a:p>
            <a:pPr indent="0" defTabSz="685800">
              <a:lnSpc>
                <a:spcPct val="100000"/>
              </a:lnSpc>
              <a:buNone/>
              <a:tabLst>
                <a:tab algn="l" pos="0"/>
              </a:tabLst>
            </a:pPr>
            <a:r>
              <a:rPr lang="en-GB" sz="1650" b="0" u="none" strike="noStrike">
                <a:solidFill>
                  <a:schemeClr val="dk1"/>
                </a:solidFill>
                <a:effectLst/>
                <a:uFillTx/>
                <a:latin typeface="Calibri"/>
              </a:rPr>
              <a:t>Click to enter text</a:t>
            </a:r>
            <a:endParaRPr lang="nl-NL" sz="1650" b="0" u="none" strike="noStrike">
              <a:solidFill>
                <a:schemeClr val="dk1"/>
              </a:solidFill>
              <a:effectLst/>
              <a:uFillTx/>
              <a:latin typeface="Calibri"/>
            </a:endParaRPr>
          </a:p>
        </p:txBody>
      </p:sp>
      <p:sp>
        <p:nvSpPr>
          <p:cNvPr id="137" name="PlaceHolder 8"/>
          <p:cNvSpPr>
            <a:spLocks noGrp="1"/>
          </p:cNvSpPr>
          <p:nvPr>
            <p:ph type="body"/>
          </p:nvPr>
        </p:nvSpPr>
        <p:spPr>
          <a:xfrm>
            <a:off x="755640" y="1943280"/>
            <a:ext cx="2087280" cy="2624760"/>
          </a:xfrm>
          <a:prstGeom prst="rect">
            <a:avLst/>
          </a:prstGeom>
          <a:noFill/>
          <a:ln w="0">
            <a:noFill/>
          </a:ln>
        </p:spPr>
        <p:txBody>
          <a:bodyPr lIns="90000" rIns="90000" tIns="45000" bIns="45000" anchor="t">
            <a:noAutofit/>
          </a:bodyPr>
          <a:p>
            <a:pPr indent="0" defTabSz="685800">
              <a:lnSpc>
                <a:spcPct val="100000"/>
              </a:lnSpc>
              <a:buNone/>
            </a:pPr>
            <a:r>
              <a:rPr lang="en-GB" sz="1350" b="0" u="none" strike="noStrike">
                <a:solidFill>
                  <a:schemeClr val="dk1"/>
                </a:solidFill>
                <a:effectLst/>
                <a:uFillTx/>
                <a:latin typeface="Calibri"/>
              </a:rPr>
              <a:t>Click to insert image</a:t>
            </a:r>
            <a:endParaRPr lang="nl-NL" sz="1350" b="0" u="none" strike="noStrike">
              <a:solidFill>
                <a:schemeClr val="dk1"/>
              </a:solidFill>
              <a:effectLst/>
              <a:uFillTx/>
              <a:latin typeface="Calibri"/>
            </a:endParaRPr>
          </a:p>
        </p:txBody>
      </p:sp>
      <p:sp>
        <p:nvSpPr>
          <p:cNvPr id="138" name="PlaceHolder 9"/>
          <p:cNvSpPr>
            <a:spLocks noGrp="1"/>
          </p:cNvSpPr>
          <p:nvPr>
            <p:ph type="body"/>
          </p:nvPr>
        </p:nvSpPr>
        <p:spPr>
          <a:xfrm>
            <a:off x="3487680" y="1943280"/>
            <a:ext cx="2087280" cy="2624760"/>
          </a:xfrm>
          <a:prstGeom prst="rect">
            <a:avLst/>
          </a:prstGeom>
          <a:noFill/>
          <a:ln w="0">
            <a:noFill/>
          </a:ln>
        </p:spPr>
        <p:txBody>
          <a:bodyPr lIns="90000" rIns="90000" tIns="45000" bIns="45000" anchor="t">
            <a:noAutofit/>
          </a:bodyPr>
          <a:p>
            <a:pPr indent="0" defTabSz="685800">
              <a:lnSpc>
                <a:spcPct val="100000"/>
              </a:lnSpc>
              <a:buNone/>
              <a:tabLst>
                <a:tab algn="l" pos="0"/>
              </a:tabLst>
            </a:pPr>
            <a:r>
              <a:rPr lang="en-GB" sz="1350" b="0" u="none" strike="noStrike">
                <a:solidFill>
                  <a:schemeClr val="dk1"/>
                </a:solidFill>
                <a:effectLst/>
                <a:uFillTx/>
                <a:latin typeface="Calibri"/>
              </a:rPr>
              <a:t>Click to insert image</a:t>
            </a:r>
            <a:endParaRPr lang="nl-NL" sz="1350" b="0" u="none" strike="noStrike">
              <a:solidFill>
                <a:schemeClr val="dk1"/>
              </a:solidFill>
              <a:effectLst/>
              <a:uFillTx/>
              <a:latin typeface="Calibri"/>
            </a:endParaRPr>
          </a:p>
          <a:p>
            <a:pPr indent="0" defTabSz="685800">
              <a:lnSpc>
                <a:spcPct val="100000"/>
              </a:lnSpc>
              <a:buNone/>
              <a:tabLst>
                <a:tab algn="l" pos="0"/>
              </a:tabLst>
            </a:pPr>
            <a:endParaRPr lang="nl-NL" sz="1350" b="0" u="none" strike="noStrike">
              <a:solidFill>
                <a:schemeClr val="dk1"/>
              </a:solidFill>
              <a:effectLst/>
              <a:uFillTx/>
              <a:latin typeface="Calibri"/>
            </a:endParaRPr>
          </a:p>
        </p:txBody>
      </p:sp>
      <p:sp>
        <p:nvSpPr>
          <p:cNvPr id="139" name="PlaceHolder 10"/>
          <p:cNvSpPr>
            <a:spLocks noGrp="1"/>
          </p:cNvSpPr>
          <p:nvPr>
            <p:ph type="body"/>
          </p:nvPr>
        </p:nvSpPr>
        <p:spPr>
          <a:xfrm>
            <a:off x="6235560" y="1943280"/>
            <a:ext cx="2087280" cy="2624760"/>
          </a:xfrm>
          <a:prstGeom prst="rect">
            <a:avLst/>
          </a:prstGeom>
          <a:noFill/>
          <a:ln w="0">
            <a:noFill/>
          </a:ln>
        </p:spPr>
        <p:txBody>
          <a:bodyPr lIns="90000" rIns="90000" tIns="45000" bIns="45000" anchor="t">
            <a:noAutofit/>
          </a:bodyPr>
          <a:p>
            <a:pPr indent="0" defTabSz="685800">
              <a:lnSpc>
                <a:spcPct val="100000"/>
              </a:lnSpc>
              <a:buNone/>
              <a:tabLst>
                <a:tab algn="l" pos="0"/>
              </a:tabLst>
            </a:pPr>
            <a:r>
              <a:rPr lang="en-GB" sz="1350" b="0" u="none" strike="noStrike">
                <a:solidFill>
                  <a:schemeClr val="dk1"/>
                </a:solidFill>
                <a:effectLst/>
                <a:uFillTx/>
                <a:latin typeface="Calibri"/>
              </a:rPr>
              <a:t>Click to insert image</a:t>
            </a:r>
            <a:endParaRPr lang="nl-NL" sz="1350" b="0" u="none" strike="noStrike">
              <a:solidFill>
                <a:schemeClr val="dk1"/>
              </a:solidFill>
              <a:effectLst/>
              <a:uFillTx/>
              <a:latin typeface="Calibri"/>
            </a:endParaRPr>
          </a:p>
          <a:p>
            <a:pPr indent="0" defTabSz="685800">
              <a:lnSpc>
                <a:spcPct val="100000"/>
              </a:lnSpc>
              <a:buNone/>
              <a:tabLst>
                <a:tab algn="l" pos="0"/>
              </a:tabLst>
            </a:pPr>
            <a:endParaRPr lang="nl-NL" sz="1350" b="0" u="none" strike="noStrike">
              <a:solidFill>
                <a:schemeClr val="dk1"/>
              </a:solidFill>
              <a:effectLst/>
              <a:uFillTx/>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2 image - 1/2 text">
    <p:bg>
      <p:bgPr>
        <a:solidFill>
          <a:srgbClr val="eee8e8"/>
        </a:solidFill>
      </p:bgPr>
    </p:bg>
    <p:spTree>
      <p:nvGrpSpPr>
        <p:cNvPr id="1" name=""/>
        <p:cNvGrpSpPr/>
        <p:nvPr/>
      </p:nvGrpSpPr>
      <p:grpSpPr>
        <a:xfrm>
          <a:off x="0" y="0"/>
          <a:ext cx="0" cy="0"/>
          <a:chOff x="0" y="0"/>
          <a:chExt cx="0" cy="0"/>
        </a:xfrm>
      </p:grpSpPr>
      <p:pic>
        <p:nvPicPr>
          <p:cNvPr id="9" name="Picture 4"/>
          <p:cNvPicPr/>
          <p:nvPr/>
        </p:nvPicPr>
        <p:blipFill>
          <a:blip r:embed="rId2"/>
          <a:stretch/>
        </p:blipFill>
        <p:spPr>
          <a:xfrm>
            <a:off x="8156520" y="4568760"/>
            <a:ext cx="987120" cy="574200"/>
          </a:xfrm>
          <a:prstGeom prst="rect">
            <a:avLst/>
          </a:prstGeom>
          <a:noFill/>
          <a:ln w="0">
            <a:noFill/>
          </a:ln>
        </p:spPr>
      </p:pic>
      <p:sp>
        <p:nvSpPr>
          <p:cNvPr id="10" name="PlaceHolder 1"/>
          <p:cNvSpPr>
            <a:spLocks noGrp="1"/>
          </p:cNvSpPr>
          <p:nvPr>
            <p:ph type="title"/>
          </p:nvPr>
        </p:nvSpPr>
        <p:spPr>
          <a:xfrm>
            <a:off x="4723560" y="586800"/>
            <a:ext cx="3599640" cy="731880"/>
          </a:xfrm>
          <a:prstGeom prst="rect">
            <a:avLst/>
          </a:prstGeom>
          <a:noFill/>
          <a:ln w="0">
            <a:noFill/>
          </a:ln>
        </p:spPr>
        <p:txBody>
          <a:bodyPr lIns="0" rIns="0" tIns="0" bIns="0" anchor="t">
            <a:noAutofit/>
          </a:bodyPr>
          <a:p>
            <a:pPr indent="0" defTabSz="685800">
              <a:lnSpc>
                <a:spcPct val="100000"/>
              </a:lnSpc>
              <a:buNone/>
            </a:pPr>
            <a:r>
              <a:rPr lang="en-GB" sz="1950" b="0" u="none" strike="noStrike">
                <a:solidFill>
                  <a:schemeClr val="dk1"/>
                </a:solidFill>
                <a:effectLst/>
                <a:uFillTx/>
                <a:latin typeface="Calibri"/>
              </a:rPr>
              <a:t>This is an </a:t>
            </a:r>
            <a:r>
              <a:rPr lang="en-GB" sz="1950" b="0" u="none" strike="noStrike">
                <a:solidFill>
                  <a:schemeClr val="dk1"/>
                </a:solidFill>
                <a:effectLst/>
                <a:uFillTx/>
                <a:latin typeface="Calibri"/>
              </a:rPr>
              <a:t>example of </a:t>
            </a:r>
            <a:r>
              <a:rPr lang="en-GB" sz="1950" b="0" u="none" strike="noStrike">
                <a:solidFill>
                  <a:schemeClr val="dk1"/>
                </a:solidFill>
                <a:effectLst/>
                <a:uFillTx/>
                <a:latin typeface="Calibri"/>
              </a:rPr>
              <a:t>19,5 pt text </a:t>
            </a:r>
            <a:r>
              <a:rPr lang="en-GB" sz="1950" b="0" u="none" strike="noStrike">
                <a:solidFill>
                  <a:schemeClr val="dk1"/>
                </a:solidFill>
                <a:effectLst/>
                <a:uFillTx/>
                <a:latin typeface="Calibri"/>
              </a:rPr>
              <a:t>with single </a:t>
            </a:r>
            <a:r>
              <a:rPr lang="en-GB" sz="1950" b="0" u="none" strike="noStrike">
                <a:solidFill>
                  <a:schemeClr val="dk1"/>
                </a:solidFill>
                <a:effectLst/>
                <a:uFillTx/>
                <a:latin typeface="Calibri"/>
              </a:rPr>
              <a:t>line </a:t>
            </a:r>
            <a:r>
              <a:rPr lang="en-GB" sz="1950" b="0" u="none" strike="noStrike">
                <a:solidFill>
                  <a:schemeClr val="dk1"/>
                </a:solidFill>
                <a:effectLst/>
                <a:uFillTx/>
                <a:latin typeface="Calibri"/>
              </a:rPr>
              <a:t>spacing</a:t>
            </a:r>
            <a:endParaRPr lang="nl-NL" sz="1950" b="0" u="none" strike="noStrike">
              <a:solidFill>
                <a:schemeClr val="dk1"/>
              </a:solidFill>
              <a:effectLst/>
              <a:uFillTx/>
              <a:latin typeface="Calibri"/>
            </a:endParaRPr>
          </a:p>
        </p:txBody>
      </p:sp>
      <p:sp>
        <p:nvSpPr>
          <p:cNvPr id="11" name="PlaceHolder 2"/>
          <p:cNvSpPr>
            <a:spLocks noGrp="1"/>
          </p:cNvSpPr>
          <p:nvPr>
            <p:ph type="body"/>
          </p:nvPr>
        </p:nvSpPr>
        <p:spPr>
          <a:xfrm>
            <a:off x="4720320" y="1295280"/>
            <a:ext cx="3598560" cy="2933280"/>
          </a:xfrm>
          <a:prstGeom prst="rect">
            <a:avLst/>
          </a:prstGeom>
          <a:noFill/>
          <a:ln w="0">
            <a:noFill/>
          </a:ln>
        </p:spPr>
        <p:txBody>
          <a:bodyPr lIns="0" rIns="0" tIns="0" bIns="0" anchor="t">
            <a:noAutofit/>
          </a:bodyPr>
          <a:p>
            <a:pPr indent="0" defTabSz="685800">
              <a:lnSpc>
                <a:spcPct val="100000"/>
              </a:lnSpc>
              <a:buNone/>
              <a:tabLst>
                <a:tab algn="l" pos="0"/>
              </a:tabLst>
            </a:pPr>
            <a:r>
              <a:rPr lang="en-GB" sz="1950" b="0" u="none" strike="noStrike">
                <a:solidFill>
                  <a:schemeClr val="dk1"/>
                </a:solidFill>
                <a:effectLst/>
                <a:uFillTx/>
                <a:latin typeface="Calibri"/>
              </a:rPr>
              <a:t>Click to enter text</a:t>
            </a:r>
            <a:endParaRPr lang="nl-NL" sz="1950" b="0" u="none" strike="noStrike">
              <a:solidFill>
                <a:schemeClr val="dk1"/>
              </a:solidFill>
              <a:effectLst/>
              <a:uFillTx/>
              <a:latin typeface="Calibri"/>
            </a:endParaRPr>
          </a:p>
          <a:p>
            <a:pPr indent="0" defTabSz="685800">
              <a:lnSpc>
                <a:spcPct val="100000"/>
              </a:lnSpc>
              <a:buNone/>
              <a:tabLst>
                <a:tab algn="l" pos="0"/>
              </a:tabLst>
            </a:pPr>
            <a:r>
              <a:rPr lang="en-GB" sz="1650" b="0" u="none" strike="noStrike">
                <a:solidFill>
                  <a:schemeClr val="dk1"/>
                </a:solidFill>
                <a:effectLst/>
                <a:uFillTx/>
                <a:latin typeface="Calibri"/>
              </a:rPr>
              <a:t>Tweede niveau</a:t>
            </a:r>
            <a:endParaRPr lang="nl-NL" sz="1650" b="0" u="none" strike="noStrike">
              <a:solidFill>
                <a:schemeClr val="dk1"/>
              </a:solidFill>
              <a:effectLst/>
              <a:uFillTx/>
              <a:latin typeface="Calibri"/>
            </a:endParaRPr>
          </a:p>
          <a:p>
            <a:pPr marL="181080" lvl="2"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Derde niveau</a:t>
            </a:r>
            <a:endParaRPr lang="nl-NL" sz="1650" b="0" u="none" strike="noStrike">
              <a:solidFill>
                <a:schemeClr val="dk1"/>
              </a:solidFill>
              <a:effectLst/>
              <a:uFillTx/>
              <a:latin typeface="Calibri"/>
            </a:endParaRPr>
          </a:p>
          <a:p>
            <a:pPr marL="360000" lvl="3"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Vierde niveau</a:t>
            </a:r>
            <a:endParaRPr lang="nl-NL" sz="1650" b="0" u="none" strike="noStrike">
              <a:solidFill>
                <a:schemeClr val="dk1"/>
              </a:solidFill>
              <a:effectLst/>
              <a:uFillTx/>
              <a:latin typeface="Calibri"/>
            </a:endParaRPr>
          </a:p>
          <a:p>
            <a:pPr marL="539640" lvl="4" indent="-17784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Vijfde niveau</a:t>
            </a:r>
            <a:endParaRPr lang="nl-NL" sz="1650" b="0" u="none" strike="noStrike">
              <a:solidFill>
                <a:schemeClr val="dk1"/>
              </a:solidFill>
              <a:effectLst/>
              <a:uFillTx/>
              <a:latin typeface="Calibri"/>
            </a:endParaRPr>
          </a:p>
        </p:txBody>
      </p:sp>
      <p:sp>
        <p:nvSpPr>
          <p:cNvPr id="12" name="PlaceHolder 3"/>
          <p:cNvSpPr>
            <a:spLocks noGrp="1"/>
          </p:cNvSpPr>
          <p:nvPr>
            <p:ph type="dt" idx="1"/>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13" name="PlaceHolder 4"/>
          <p:cNvSpPr>
            <a:spLocks noGrp="1"/>
          </p:cNvSpPr>
          <p:nvPr>
            <p:ph type="ftr" idx="2"/>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14" name="PlaceHolder 5"/>
          <p:cNvSpPr>
            <a:spLocks noGrp="1"/>
          </p:cNvSpPr>
          <p:nvPr>
            <p:ph type="sldNum" idx="3"/>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1475C417-E684-4F55-8024-B02A85FB31BA}"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15" name="PlaceHolder 6"/>
          <p:cNvSpPr>
            <a:spLocks noGrp="1"/>
          </p:cNvSpPr>
          <p:nvPr>
            <p:ph type="body"/>
          </p:nvPr>
        </p:nvSpPr>
        <p:spPr>
          <a:xfrm>
            <a:off x="0" y="0"/>
            <a:ext cx="4354200" cy="4566960"/>
          </a:xfrm>
          <a:prstGeom prst="rect">
            <a:avLst/>
          </a:prstGeom>
          <a:noFill/>
          <a:ln w="0">
            <a:noFill/>
          </a:ln>
        </p:spPr>
        <p:txBody>
          <a:bodyPr lIns="90000" rIns="90000" tIns="45000" bIns="45000" anchor="t">
            <a:noAutofit/>
          </a:bodyPr>
          <a:p>
            <a:pPr indent="0" defTabSz="685800">
              <a:lnSpc>
                <a:spcPct val="100000"/>
              </a:lnSpc>
              <a:buNone/>
              <a:tabLst>
                <a:tab algn="l" pos="0"/>
              </a:tabLst>
            </a:pPr>
            <a:r>
              <a:rPr lang="en-GB" sz="1350" b="0" u="none" strike="noStrike">
                <a:solidFill>
                  <a:schemeClr val="dk1"/>
                </a:solidFill>
                <a:effectLst/>
                <a:uFillTx/>
                <a:latin typeface="Calibri"/>
              </a:rPr>
              <a:t>Click to insert image</a:t>
            </a:r>
            <a:endParaRPr lang="nl-NL" sz="1350" b="0" u="none" strike="noStrike">
              <a:solidFill>
                <a:schemeClr val="dk1"/>
              </a:solidFill>
              <a:effectLst/>
              <a:uFillTx/>
              <a:latin typeface="Calibri"/>
            </a:endParaRPr>
          </a:p>
        </p:txBody>
      </p:sp>
      <p:sp>
        <p:nvSpPr>
          <p:cNvPr id="16" name="Tekstvak 10"/>
          <p:cNvSpPr/>
          <p:nvPr/>
        </p:nvSpPr>
        <p:spPr>
          <a:xfrm>
            <a:off x="-1818720" y="1307880"/>
            <a:ext cx="1768680" cy="3475440"/>
          </a:xfrm>
          <a:prstGeom prst="rect">
            <a:avLst/>
          </a:prstGeom>
          <a:solidFill>
            <a:schemeClr val="accent6"/>
          </a:solidFill>
          <a:ln w="0">
            <a:noFill/>
          </a:ln>
        </p:spPr>
        <p:style>
          <a:lnRef idx="0"/>
          <a:fillRef idx="0"/>
          <a:effectRef idx="0"/>
          <a:fontRef idx="minor"/>
        </p:style>
        <p:txBody>
          <a:bodyPr lIns="90000" rIns="90000" tIns="45000" bIns="45000" anchor="t">
            <a:noAutofit/>
          </a:bodyPr>
          <a:p>
            <a:pPr defTabSz="685800">
              <a:lnSpc>
                <a:spcPct val="100000"/>
              </a:lnSpc>
            </a:pPr>
            <a:r>
              <a:rPr lang="en-US" sz="1000" b="0" u="none" strike="noStrike">
                <a:solidFill>
                  <a:schemeClr val="dk1"/>
                </a:solidFill>
                <a:effectLst/>
                <a:uFillTx/>
                <a:latin typeface="Calibri"/>
              </a:rPr>
              <a:t>Format the text by increasing or decreasing the list level.</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Place the cursor in the text and use these </a:t>
            </a: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buttons (@ tab Start/Home - group Alinea/Paragraph)</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1 = </a:t>
            </a:r>
            <a:r>
              <a:rPr lang="en-US" sz="1800" b="0" u="none" strike="noStrike">
                <a:solidFill>
                  <a:schemeClr val="dk1"/>
                </a:solidFill>
                <a:effectLst/>
                <a:uFillTx/>
                <a:latin typeface="Calibri"/>
              </a:rPr>
              <a:t>19.5pt text</a:t>
            </a:r>
            <a:endParaRPr lang="en-US" sz="18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 </a:t>
            </a:r>
            <a:r>
              <a:rPr lang="en-US" sz="1650" b="0" u="none" strike="noStrike">
                <a:solidFill>
                  <a:schemeClr val="dk1"/>
                </a:solidFill>
                <a:effectLst/>
                <a:uFillTx/>
                <a:latin typeface="Calibri"/>
              </a:rPr>
              <a:t>16.5pt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3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4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5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p:txBody>
      </p:sp>
      <p:pic>
        <p:nvPicPr>
          <p:cNvPr id="17" name="Afbeelding 11"/>
          <p:cNvPicPr/>
          <p:nvPr/>
        </p:nvPicPr>
        <p:blipFill>
          <a:blip r:embed="rId3"/>
          <a:stretch/>
        </p:blipFill>
        <p:spPr>
          <a:xfrm>
            <a:off x="-1729800" y="2492280"/>
            <a:ext cx="1285560" cy="914040"/>
          </a:xfrm>
          <a:prstGeom prst="rect">
            <a:avLst/>
          </a:prstGeom>
          <a:noFill/>
          <a:ln w="0">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3 image - 2/3 text">
    <p:bg>
      <p:bgPr>
        <a:solidFill>
          <a:srgbClr val="eee8e8"/>
        </a:solidFill>
      </p:bgPr>
    </p:bg>
    <p:spTree>
      <p:nvGrpSpPr>
        <p:cNvPr id="1" name=""/>
        <p:cNvGrpSpPr/>
        <p:nvPr/>
      </p:nvGrpSpPr>
      <p:grpSpPr>
        <a:xfrm>
          <a:off x="0" y="0"/>
          <a:ext cx="0" cy="0"/>
          <a:chOff x="0" y="0"/>
          <a:chExt cx="0" cy="0"/>
        </a:xfrm>
      </p:grpSpPr>
      <p:pic>
        <p:nvPicPr>
          <p:cNvPr id="18" name="Picture 4"/>
          <p:cNvPicPr/>
          <p:nvPr/>
        </p:nvPicPr>
        <p:blipFill>
          <a:blip r:embed="rId2"/>
          <a:stretch/>
        </p:blipFill>
        <p:spPr>
          <a:xfrm>
            <a:off x="8156520" y="4568760"/>
            <a:ext cx="987120" cy="574200"/>
          </a:xfrm>
          <a:prstGeom prst="rect">
            <a:avLst/>
          </a:prstGeom>
          <a:noFill/>
          <a:ln w="0">
            <a:noFill/>
          </a:ln>
        </p:spPr>
      </p:pic>
      <p:sp>
        <p:nvSpPr>
          <p:cNvPr id="19" name="PlaceHolder 1"/>
          <p:cNvSpPr>
            <a:spLocks noGrp="1"/>
          </p:cNvSpPr>
          <p:nvPr>
            <p:ph type="title"/>
          </p:nvPr>
        </p:nvSpPr>
        <p:spPr>
          <a:xfrm>
            <a:off x="3494520" y="586800"/>
            <a:ext cx="4820400" cy="731880"/>
          </a:xfrm>
          <a:prstGeom prst="rect">
            <a:avLst/>
          </a:prstGeom>
          <a:noFill/>
          <a:ln w="0">
            <a:noFill/>
          </a:ln>
        </p:spPr>
        <p:txBody>
          <a:bodyPr lIns="0" rIns="0" tIns="0" bIns="0" anchor="t">
            <a:noAutofit/>
          </a:bodyPr>
          <a:p>
            <a:pPr indent="0" defTabSz="685800">
              <a:lnSpc>
                <a:spcPct val="100000"/>
              </a:lnSpc>
              <a:buNone/>
            </a:pPr>
            <a:r>
              <a:rPr lang="en-GB" sz="1950" b="0" u="none" strike="noStrike">
                <a:solidFill>
                  <a:schemeClr val="dk1"/>
                </a:solidFill>
                <a:effectLst/>
                <a:uFillTx/>
                <a:latin typeface="Calibri"/>
              </a:rPr>
              <a:t>This is an </a:t>
            </a:r>
            <a:r>
              <a:rPr lang="en-GB" sz="1950" b="0" u="none" strike="noStrike">
                <a:solidFill>
                  <a:schemeClr val="dk1"/>
                </a:solidFill>
                <a:effectLst/>
                <a:uFillTx/>
                <a:latin typeface="Calibri"/>
              </a:rPr>
              <a:t>example of </a:t>
            </a:r>
            <a:r>
              <a:rPr lang="en-GB" sz="1950" b="0" u="none" strike="noStrike">
                <a:solidFill>
                  <a:schemeClr val="dk1"/>
                </a:solidFill>
                <a:effectLst/>
                <a:uFillTx/>
                <a:latin typeface="Calibri"/>
              </a:rPr>
              <a:t>19,5 pt text </a:t>
            </a:r>
            <a:r>
              <a:rPr lang="en-GB" sz="1950" b="0" u="none" strike="noStrike">
                <a:solidFill>
                  <a:schemeClr val="dk1"/>
                </a:solidFill>
                <a:effectLst/>
                <a:uFillTx/>
                <a:latin typeface="Calibri"/>
              </a:rPr>
              <a:t>with single </a:t>
            </a:r>
            <a:r>
              <a:rPr lang="en-GB" sz="1950" b="0" u="none" strike="noStrike">
                <a:solidFill>
                  <a:schemeClr val="dk1"/>
                </a:solidFill>
                <a:effectLst/>
                <a:uFillTx/>
                <a:latin typeface="Calibri"/>
              </a:rPr>
              <a:t>line </a:t>
            </a:r>
            <a:r>
              <a:rPr lang="en-GB" sz="1950" b="0" u="none" strike="noStrike">
                <a:solidFill>
                  <a:schemeClr val="dk1"/>
                </a:solidFill>
                <a:effectLst/>
                <a:uFillTx/>
                <a:latin typeface="Calibri"/>
              </a:rPr>
              <a:t>spacing</a:t>
            </a:r>
            <a:endParaRPr lang="nl-NL" sz="1950" b="0" u="none" strike="noStrike">
              <a:solidFill>
                <a:schemeClr val="dk1"/>
              </a:solidFill>
              <a:effectLst/>
              <a:uFillTx/>
              <a:latin typeface="Calibri"/>
            </a:endParaRPr>
          </a:p>
        </p:txBody>
      </p:sp>
      <p:sp>
        <p:nvSpPr>
          <p:cNvPr id="20" name="PlaceHolder 2"/>
          <p:cNvSpPr>
            <a:spLocks noGrp="1"/>
          </p:cNvSpPr>
          <p:nvPr>
            <p:ph type="body"/>
          </p:nvPr>
        </p:nvSpPr>
        <p:spPr>
          <a:xfrm>
            <a:off x="3491280" y="1295280"/>
            <a:ext cx="4823640" cy="2933280"/>
          </a:xfrm>
          <a:prstGeom prst="rect">
            <a:avLst/>
          </a:prstGeom>
          <a:noFill/>
          <a:ln w="0">
            <a:noFill/>
          </a:ln>
        </p:spPr>
        <p:txBody>
          <a:bodyPr lIns="0" rIns="0" tIns="0" bIns="0" anchor="t">
            <a:noAutofit/>
          </a:bodyPr>
          <a:p>
            <a:pPr indent="0" defTabSz="685800">
              <a:lnSpc>
                <a:spcPct val="100000"/>
              </a:lnSpc>
              <a:buNone/>
              <a:tabLst>
                <a:tab algn="l" pos="0"/>
              </a:tabLst>
            </a:pPr>
            <a:r>
              <a:rPr lang="en-GB" sz="1950" b="0" u="none" strike="noStrike">
                <a:solidFill>
                  <a:schemeClr val="dk1"/>
                </a:solidFill>
                <a:effectLst/>
                <a:uFillTx/>
                <a:latin typeface="Calibri"/>
              </a:rPr>
              <a:t>Click to enter text</a:t>
            </a:r>
            <a:endParaRPr lang="nl-NL" sz="1950" b="0" u="none" strike="noStrike">
              <a:solidFill>
                <a:schemeClr val="dk1"/>
              </a:solidFill>
              <a:effectLst/>
              <a:uFillTx/>
              <a:latin typeface="Calibri"/>
            </a:endParaRPr>
          </a:p>
          <a:p>
            <a:pPr indent="0" defTabSz="685800">
              <a:lnSpc>
                <a:spcPct val="100000"/>
              </a:lnSpc>
              <a:buNone/>
              <a:tabLst>
                <a:tab algn="l" pos="0"/>
              </a:tabLst>
            </a:pPr>
            <a:r>
              <a:rPr lang="en-GB" sz="1650" b="0" u="none" strike="noStrike">
                <a:solidFill>
                  <a:schemeClr val="dk1"/>
                </a:solidFill>
                <a:effectLst/>
                <a:uFillTx/>
                <a:latin typeface="Calibri"/>
              </a:rPr>
              <a:t>Tweede niveau</a:t>
            </a:r>
            <a:endParaRPr lang="nl-NL" sz="1650" b="0" u="none" strike="noStrike">
              <a:solidFill>
                <a:schemeClr val="dk1"/>
              </a:solidFill>
              <a:effectLst/>
              <a:uFillTx/>
              <a:latin typeface="Calibri"/>
            </a:endParaRPr>
          </a:p>
          <a:p>
            <a:pPr marL="181080" lvl="2"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Derde niveau</a:t>
            </a:r>
            <a:endParaRPr lang="nl-NL" sz="1650" b="0" u="none" strike="noStrike">
              <a:solidFill>
                <a:schemeClr val="dk1"/>
              </a:solidFill>
              <a:effectLst/>
              <a:uFillTx/>
              <a:latin typeface="Calibri"/>
            </a:endParaRPr>
          </a:p>
          <a:p>
            <a:pPr marL="360000" lvl="3"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Vierde niveau</a:t>
            </a:r>
            <a:endParaRPr lang="nl-NL" sz="1650" b="0" u="none" strike="noStrike">
              <a:solidFill>
                <a:schemeClr val="dk1"/>
              </a:solidFill>
              <a:effectLst/>
              <a:uFillTx/>
              <a:latin typeface="Calibri"/>
            </a:endParaRPr>
          </a:p>
          <a:p>
            <a:pPr marL="539640" lvl="4" indent="-17784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Vijfde niveau</a:t>
            </a:r>
            <a:endParaRPr lang="nl-NL" sz="1650" b="0" u="none" strike="noStrike">
              <a:solidFill>
                <a:schemeClr val="dk1"/>
              </a:solidFill>
              <a:effectLst/>
              <a:uFillTx/>
              <a:latin typeface="Calibri"/>
            </a:endParaRPr>
          </a:p>
        </p:txBody>
      </p:sp>
      <p:sp>
        <p:nvSpPr>
          <p:cNvPr id="21" name="PlaceHolder 3"/>
          <p:cNvSpPr>
            <a:spLocks noGrp="1"/>
          </p:cNvSpPr>
          <p:nvPr>
            <p:ph type="dt" idx="4"/>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22" name="PlaceHolder 4"/>
          <p:cNvSpPr>
            <a:spLocks noGrp="1"/>
          </p:cNvSpPr>
          <p:nvPr>
            <p:ph type="ftr" idx="5"/>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23" name="PlaceHolder 5"/>
          <p:cNvSpPr>
            <a:spLocks noGrp="1"/>
          </p:cNvSpPr>
          <p:nvPr>
            <p:ph type="sldNum" idx="6"/>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4DAD1608-76F1-42CA-A757-81B4A9221C5E}"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24" name="PlaceHolder 6"/>
          <p:cNvSpPr>
            <a:spLocks noGrp="1"/>
          </p:cNvSpPr>
          <p:nvPr>
            <p:ph type="body"/>
          </p:nvPr>
        </p:nvSpPr>
        <p:spPr>
          <a:xfrm>
            <a:off x="0" y="0"/>
            <a:ext cx="3022200" cy="4566960"/>
          </a:xfrm>
          <a:prstGeom prst="rect">
            <a:avLst/>
          </a:prstGeom>
          <a:noFill/>
          <a:ln w="0">
            <a:noFill/>
          </a:ln>
        </p:spPr>
        <p:txBody>
          <a:bodyPr lIns="90000" rIns="90000" tIns="45000" bIns="45000" anchor="t">
            <a:noAutofit/>
          </a:bodyPr>
          <a:p>
            <a:pPr indent="0" defTabSz="685800">
              <a:lnSpc>
                <a:spcPct val="100000"/>
              </a:lnSpc>
              <a:buNone/>
            </a:pPr>
            <a:r>
              <a:rPr lang="en-GB" sz="1350" b="0" u="none" strike="noStrike">
                <a:solidFill>
                  <a:schemeClr val="dk1"/>
                </a:solidFill>
                <a:effectLst/>
                <a:uFillTx/>
                <a:latin typeface="Calibri"/>
              </a:rPr>
              <a:t>Click to insert image</a:t>
            </a:r>
            <a:endParaRPr lang="nl-NL" sz="1350" b="0" u="none" strike="noStrike">
              <a:solidFill>
                <a:schemeClr val="dk1"/>
              </a:solidFill>
              <a:effectLst/>
              <a:uFillTx/>
              <a:latin typeface="Calibri"/>
            </a:endParaRPr>
          </a:p>
        </p:txBody>
      </p:sp>
      <p:sp>
        <p:nvSpPr>
          <p:cNvPr id="25" name="Tekstvak 10"/>
          <p:cNvSpPr/>
          <p:nvPr/>
        </p:nvSpPr>
        <p:spPr>
          <a:xfrm>
            <a:off x="-1818720" y="1307880"/>
            <a:ext cx="1768680" cy="3475440"/>
          </a:xfrm>
          <a:prstGeom prst="rect">
            <a:avLst/>
          </a:prstGeom>
          <a:solidFill>
            <a:schemeClr val="accent6"/>
          </a:solidFill>
          <a:ln w="0">
            <a:noFill/>
          </a:ln>
        </p:spPr>
        <p:style>
          <a:lnRef idx="0"/>
          <a:fillRef idx="0"/>
          <a:effectRef idx="0"/>
          <a:fontRef idx="minor"/>
        </p:style>
        <p:txBody>
          <a:bodyPr lIns="90000" rIns="90000" tIns="45000" bIns="45000" anchor="t">
            <a:noAutofit/>
          </a:bodyPr>
          <a:p>
            <a:pPr defTabSz="685800">
              <a:lnSpc>
                <a:spcPct val="100000"/>
              </a:lnSpc>
            </a:pPr>
            <a:r>
              <a:rPr lang="en-US" sz="1000" b="0" u="none" strike="noStrike">
                <a:solidFill>
                  <a:schemeClr val="dk1"/>
                </a:solidFill>
                <a:effectLst/>
                <a:uFillTx/>
                <a:latin typeface="Calibri"/>
              </a:rPr>
              <a:t>Format the text by increasing or decreasing the list level.</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Place the cursor in the text and use these </a:t>
            </a: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buttons (@ tab Start/Home - group Alinea/Paragraph)</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1 = </a:t>
            </a:r>
            <a:r>
              <a:rPr lang="en-US" sz="1800" b="0" u="none" strike="noStrike">
                <a:solidFill>
                  <a:schemeClr val="dk1"/>
                </a:solidFill>
                <a:effectLst/>
                <a:uFillTx/>
                <a:latin typeface="Calibri"/>
              </a:rPr>
              <a:t>19.5pt text</a:t>
            </a:r>
            <a:endParaRPr lang="en-US" sz="18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 </a:t>
            </a:r>
            <a:r>
              <a:rPr lang="en-US" sz="1650" b="0" u="none" strike="noStrike">
                <a:solidFill>
                  <a:schemeClr val="dk1"/>
                </a:solidFill>
                <a:effectLst/>
                <a:uFillTx/>
                <a:latin typeface="Calibri"/>
              </a:rPr>
              <a:t>16.5pt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3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4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5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p:txBody>
      </p:sp>
      <p:pic>
        <p:nvPicPr>
          <p:cNvPr id="26" name="Afbeelding 11"/>
          <p:cNvPicPr/>
          <p:nvPr/>
        </p:nvPicPr>
        <p:blipFill>
          <a:blip r:embed="rId3"/>
          <a:stretch/>
        </p:blipFill>
        <p:spPr>
          <a:xfrm>
            <a:off x="-1729800" y="2492280"/>
            <a:ext cx="1285560" cy="914040"/>
          </a:xfrm>
          <a:prstGeom prst="rect">
            <a:avLst/>
          </a:prstGeom>
          <a:noFill/>
          <a:ln w="0">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Heading + full screen dark image">
    <p:bg>
      <p:bgPr>
        <a:solidFill>
          <a:schemeClr val="lt1">
            <a:lumMod val="65000"/>
          </a:schemeClr>
        </a:solidFill>
      </p:bgPr>
    </p:bg>
    <p:spTree>
      <p:nvGrpSpPr>
        <p:cNvPr id="1" name=""/>
        <p:cNvGrpSpPr/>
        <p:nvPr/>
      </p:nvGrpSpPr>
      <p:grpSpPr>
        <a:xfrm>
          <a:off x="0" y="0"/>
          <a:ext cx="0" cy="0"/>
          <a:chOff x="0" y="0"/>
          <a:chExt cx="0" cy="0"/>
        </a:xfrm>
      </p:grpSpPr>
      <p:pic>
        <p:nvPicPr>
          <p:cNvPr id="27" name="Picture 4"/>
          <p:cNvPicPr/>
          <p:nvPr/>
        </p:nvPicPr>
        <p:blipFill>
          <a:blip r:embed="rId2"/>
          <a:stretch/>
        </p:blipFill>
        <p:spPr>
          <a:xfrm>
            <a:off x="8156520" y="4568760"/>
            <a:ext cx="987120" cy="574200"/>
          </a:xfrm>
          <a:prstGeom prst="rect">
            <a:avLst/>
          </a:prstGeom>
          <a:noFill/>
          <a:ln w="0">
            <a:noFill/>
          </a:ln>
        </p:spPr>
      </p:pic>
      <p:sp>
        <p:nvSpPr>
          <p:cNvPr id="28" name="PlaceHolder 1"/>
          <p:cNvSpPr>
            <a:spLocks noGrp="1"/>
          </p:cNvSpPr>
          <p:nvPr>
            <p:ph type="title"/>
          </p:nvPr>
        </p:nvSpPr>
        <p:spPr>
          <a:xfrm>
            <a:off x="758880" y="518400"/>
            <a:ext cx="7556040" cy="733320"/>
          </a:xfrm>
          <a:prstGeom prst="rect">
            <a:avLst/>
          </a:prstGeom>
          <a:noFill/>
          <a:ln w="0">
            <a:noFill/>
          </a:ln>
        </p:spPr>
        <p:txBody>
          <a:bodyPr lIns="0" rIns="0" tIns="0" bIns="0" anchor="t">
            <a:noAutofit/>
          </a:bodyPr>
          <a:p>
            <a:pPr indent="0" defTabSz="685800">
              <a:lnSpc>
                <a:spcPts val="2701"/>
              </a:lnSpc>
              <a:buNone/>
            </a:pPr>
            <a:r>
              <a:rPr lang="en-GB" sz="2700" b="1" u="none" strike="noStrike">
                <a:solidFill>
                  <a:schemeClr val="lt1"/>
                </a:solidFill>
                <a:effectLst/>
                <a:uFillTx/>
                <a:latin typeface="Calibri"/>
              </a:rPr>
              <a:t>This is an example of a white headline on a full screen, dark image</a:t>
            </a:r>
            <a:endParaRPr lang="nl-NL" sz="2700" b="0" u="none" strike="noStrike">
              <a:solidFill>
                <a:schemeClr val="dk1"/>
              </a:solidFill>
              <a:effectLst/>
              <a:uFillTx/>
              <a:latin typeface="Calibri"/>
            </a:endParaRPr>
          </a:p>
        </p:txBody>
      </p:sp>
      <p:sp>
        <p:nvSpPr>
          <p:cNvPr id="29" name="PlaceHolder 2"/>
          <p:cNvSpPr>
            <a:spLocks noGrp="1"/>
          </p:cNvSpPr>
          <p:nvPr>
            <p:ph type="dt" idx="7"/>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30" name="PlaceHolder 3"/>
          <p:cNvSpPr>
            <a:spLocks noGrp="1"/>
          </p:cNvSpPr>
          <p:nvPr>
            <p:ph type="ftr" idx="8"/>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31" name="PlaceHolder 4"/>
          <p:cNvSpPr>
            <a:spLocks noGrp="1"/>
          </p:cNvSpPr>
          <p:nvPr>
            <p:ph type="sldNum" idx="9"/>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85350EDF-43D8-4460-B6B9-FAB481CBD5C3}"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32" name="Tekstvak 7"/>
          <p:cNvSpPr/>
          <p:nvPr/>
        </p:nvSpPr>
        <p:spPr>
          <a:xfrm>
            <a:off x="-1811160" y="610920"/>
            <a:ext cx="1729080" cy="1630800"/>
          </a:xfrm>
          <a:prstGeom prst="rect">
            <a:avLst/>
          </a:prstGeom>
          <a:solidFill>
            <a:schemeClr val="accent6"/>
          </a:solidFill>
          <a:ln w="0">
            <a:noFill/>
          </a:ln>
        </p:spPr>
        <p:style>
          <a:lnRef idx="0"/>
          <a:fillRef idx="0"/>
          <a:effectRef idx="0"/>
          <a:fontRef idx="minor"/>
        </p:style>
        <p:txBody>
          <a:bodyPr lIns="90000" rIns="90000" tIns="45000" bIns="45000" anchor="t">
            <a:spAutoFit/>
          </a:bodyPr>
          <a:p>
            <a:pPr defTabSz="685800">
              <a:lnSpc>
                <a:spcPct val="100000"/>
              </a:lnSpc>
            </a:pPr>
            <a:r>
              <a:rPr lang="en-US" sz="1000" b="0" u="none" strike="noStrike">
                <a:solidFill>
                  <a:schemeClr val="dk1"/>
                </a:solidFill>
                <a:effectLst/>
                <a:uFillTx/>
                <a:latin typeface="Calibri"/>
              </a:rPr>
              <a:t>Add a background image by </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Right-click -&gt; ‘Format background...',</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Choose ‘Fill by image’ or ‘Bitmappattern’,</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Click the ‘File...’-button to browse for an image.</a:t>
            </a:r>
            <a:endParaRPr lang="en-US" sz="1000" b="0" u="none" strike="noStrike">
              <a:solidFill>
                <a:srgbClr val="000000"/>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Heading + full screen light image">
    <p:bg>
      <p:bgPr>
        <a:solidFill>
          <a:schemeClr val="lt1">
            <a:lumMod val="95000"/>
          </a:schemeClr>
        </a:solidFill>
      </p:bgPr>
    </p:bg>
    <p:spTree>
      <p:nvGrpSpPr>
        <p:cNvPr id="1" name=""/>
        <p:cNvGrpSpPr/>
        <p:nvPr/>
      </p:nvGrpSpPr>
      <p:grpSpPr>
        <a:xfrm>
          <a:off x="0" y="0"/>
          <a:ext cx="0" cy="0"/>
          <a:chOff x="0" y="0"/>
          <a:chExt cx="0" cy="0"/>
        </a:xfrm>
      </p:grpSpPr>
      <p:pic>
        <p:nvPicPr>
          <p:cNvPr id="33" name="Picture 4"/>
          <p:cNvPicPr/>
          <p:nvPr/>
        </p:nvPicPr>
        <p:blipFill>
          <a:blip r:embed="rId2"/>
          <a:stretch/>
        </p:blipFill>
        <p:spPr>
          <a:xfrm>
            <a:off x="8156520" y="4568760"/>
            <a:ext cx="987120" cy="574200"/>
          </a:xfrm>
          <a:prstGeom prst="rect">
            <a:avLst/>
          </a:prstGeom>
          <a:noFill/>
          <a:ln w="0">
            <a:noFill/>
          </a:ln>
        </p:spPr>
      </p:pic>
      <p:sp>
        <p:nvSpPr>
          <p:cNvPr id="34" name="PlaceHolder 1"/>
          <p:cNvSpPr>
            <a:spLocks noGrp="1"/>
          </p:cNvSpPr>
          <p:nvPr>
            <p:ph type="title"/>
          </p:nvPr>
        </p:nvSpPr>
        <p:spPr>
          <a:xfrm>
            <a:off x="758880" y="518400"/>
            <a:ext cx="7556040" cy="733320"/>
          </a:xfrm>
          <a:prstGeom prst="rect">
            <a:avLst/>
          </a:prstGeom>
          <a:noFill/>
          <a:ln w="0">
            <a:noFill/>
          </a:ln>
        </p:spPr>
        <p:txBody>
          <a:bodyPr lIns="0" rIns="0" tIns="0" bIns="0" anchor="t">
            <a:noAutofit/>
          </a:bodyPr>
          <a:p>
            <a:pPr indent="0" defTabSz="685800">
              <a:lnSpc>
                <a:spcPts val="2701"/>
              </a:lnSpc>
              <a:buNone/>
            </a:pPr>
            <a:r>
              <a:rPr lang="en-GB" sz="2700" b="1" u="none" strike="noStrike">
                <a:solidFill>
                  <a:schemeClr val="dk1"/>
                </a:solidFill>
                <a:effectLst/>
                <a:uFillTx/>
                <a:latin typeface="Calibri"/>
              </a:rPr>
              <a:t>This is an example of a black headline on a full screen, light image</a:t>
            </a:r>
            <a:endParaRPr lang="nl-NL" sz="2700" b="0" u="none" strike="noStrike">
              <a:solidFill>
                <a:schemeClr val="dk1"/>
              </a:solidFill>
              <a:effectLst/>
              <a:uFillTx/>
              <a:latin typeface="Calibri"/>
            </a:endParaRPr>
          </a:p>
        </p:txBody>
      </p:sp>
      <p:sp>
        <p:nvSpPr>
          <p:cNvPr id="35" name="PlaceHolder 2"/>
          <p:cNvSpPr>
            <a:spLocks noGrp="1"/>
          </p:cNvSpPr>
          <p:nvPr>
            <p:ph type="dt" idx="10"/>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36" name="PlaceHolder 3"/>
          <p:cNvSpPr>
            <a:spLocks noGrp="1"/>
          </p:cNvSpPr>
          <p:nvPr>
            <p:ph type="ftr" idx="11"/>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37" name="PlaceHolder 4"/>
          <p:cNvSpPr>
            <a:spLocks noGrp="1"/>
          </p:cNvSpPr>
          <p:nvPr>
            <p:ph type="sldNum" idx="12"/>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080200BF-31D3-43AC-965E-33F4EA4BC860}"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38" name="Tekstvak 7"/>
          <p:cNvSpPr/>
          <p:nvPr/>
        </p:nvSpPr>
        <p:spPr>
          <a:xfrm>
            <a:off x="-1811160" y="610920"/>
            <a:ext cx="1729080" cy="1630800"/>
          </a:xfrm>
          <a:prstGeom prst="rect">
            <a:avLst/>
          </a:prstGeom>
          <a:solidFill>
            <a:schemeClr val="accent6"/>
          </a:solidFill>
          <a:ln w="0">
            <a:noFill/>
          </a:ln>
        </p:spPr>
        <p:style>
          <a:lnRef idx="0"/>
          <a:fillRef idx="0"/>
          <a:effectRef idx="0"/>
          <a:fontRef idx="minor"/>
        </p:style>
        <p:txBody>
          <a:bodyPr lIns="90000" rIns="90000" tIns="45000" bIns="45000" anchor="t">
            <a:spAutoFit/>
          </a:bodyPr>
          <a:p>
            <a:pPr defTabSz="685800">
              <a:lnSpc>
                <a:spcPct val="100000"/>
              </a:lnSpc>
            </a:pPr>
            <a:r>
              <a:rPr lang="en-US" sz="1000" b="0" u="none" strike="noStrike">
                <a:solidFill>
                  <a:schemeClr val="dk1"/>
                </a:solidFill>
                <a:effectLst/>
                <a:uFillTx/>
                <a:latin typeface="Calibri"/>
              </a:rPr>
              <a:t>Add a background image by </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Right-click -&gt; ‘Format background...',</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Choose ‘Fill by image’ or ‘Bitmappattern’,</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Click the ‘File...’-button to browse for an image.</a:t>
            </a:r>
            <a:endParaRPr lang="en-US" sz="1000" b="0" u="none" strike="noStrike">
              <a:solidFill>
                <a:srgbClr val="000000"/>
              </a:solidFill>
              <a:effectLst/>
              <a:uFillTx/>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White background">
    <p:bg>
      <p:bgPr>
        <a:solidFill>
          <a:schemeClr val="lt1"/>
        </a:solidFill>
      </p:bgPr>
    </p:bg>
    <p:spTree>
      <p:nvGrpSpPr>
        <p:cNvPr id="1" name=""/>
        <p:cNvGrpSpPr/>
        <p:nvPr/>
      </p:nvGrpSpPr>
      <p:grpSpPr>
        <a:xfrm>
          <a:off x="0" y="0"/>
          <a:ext cx="0" cy="0"/>
          <a:chOff x="0" y="0"/>
          <a:chExt cx="0" cy="0"/>
        </a:xfrm>
      </p:grpSpPr>
      <p:pic>
        <p:nvPicPr>
          <p:cNvPr id="39" name="Picture 4"/>
          <p:cNvPicPr/>
          <p:nvPr/>
        </p:nvPicPr>
        <p:blipFill>
          <a:blip r:embed="rId2"/>
          <a:stretch/>
        </p:blipFill>
        <p:spPr>
          <a:xfrm>
            <a:off x="8156520" y="4568760"/>
            <a:ext cx="987120" cy="574200"/>
          </a:xfrm>
          <a:prstGeom prst="rect">
            <a:avLst/>
          </a:prstGeom>
          <a:noFill/>
          <a:ln w="0">
            <a:noFill/>
          </a:ln>
        </p:spPr>
      </p:pic>
      <p:sp>
        <p:nvSpPr>
          <p:cNvPr id="40" name="PlaceHolder 1"/>
          <p:cNvSpPr>
            <a:spLocks noGrp="1"/>
          </p:cNvSpPr>
          <p:nvPr>
            <p:ph type="title"/>
          </p:nvPr>
        </p:nvSpPr>
        <p:spPr>
          <a:xfrm>
            <a:off x="758880" y="518400"/>
            <a:ext cx="7556040" cy="733320"/>
          </a:xfrm>
          <a:prstGeom prst="rect">
            <a:avLst/>
          </a:prstGeom>
          <a:noFill/>
          <a:ln w="0">
            <a:noFill/>
          </a:ln>
        </p:spPr>
        <p:txBody>
          <a:bodyPr lIns="0" rIns="0" tIns="0" bIns="0" anchor="t">
            <a:noAutofit/>
          </a:bodyPr>
          <a:p>
            <a:pPr indent="0" defTabSz="685800">
              <a:lnSpc>
                <a:spcPts val="2701"/>
              </a:lnSpc>
              <a:buNone/>
            </a:pPr>
            <a:r>
              <a:rPr lang="en-GB" sz="2700" b="1" u="none" strike="noStrike">
                <a:solidFill>
                  <a:schemeClr val="dk1"/>
                </a:solidFill>
                <a:effectLst/>
                <a:uFillTx/>
                <a:latin typeface="Calibri"/>
              </a:rPr>
              <a:t>This is an example of a black headline on a white background</a:t>
            </a:r>
            <a:endParaRPr lang="nl-NL" sz="2700" b="0" u="none" strike="noStrike">
              <a:solidFill>
                <a:schemeClr val="dk1"/>
              </a:solidFill>
              <a:effectLst/>
              <a:uFillTx/>
              <a:latin typeface="Calibri"/>
            </a:endParaRPr>
          </a:p>
        </p:txBody>
      </p:sp>
      <p:sp>
        <p:nvSpPr>
          <p:cNvPr id="41" name="PlaceHolder 2"/>
          <p:cNvSpPr>
            <a:spLocks noGrp="1"/>
          </p:cNvSpPr>
          <p:nvPr>
            <p:ph type="dt" idx="13"/>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42" name="PlaceHolder 3"/>
          <p:cNvSpPr>
            <a:spLocks noGrp="1"/>
          </p:cNvSpPr>
          <p:nvPr>
            <p:ph type="ftr" idx="14"/>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43" name="PlaceHolder 4"/>
          <p:cNvSpPr>
            <a:spLocks noGrp="1"/>
          </p:cNvSpPr>
          <p:nvPr>
            <p:ph type="sldNum" idx="15"/>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53821418-6E11-412F-9DFE-F5BF5DBD3756}"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cxnSp>
        <p:nvCxnSpPr>
          <p:cNvPr id="44" name="Rechte verbindingslijn 6"/>
          <p:cNvCxnSpPr/>
          <p:nvPr/>
        </p:nvCxnSpPr>
        <p:spPr>
          <a:xfrm>
            <a:off x="0" y="4563720"/>
            <a:ext cx="9144360" cy="360"/>
          </a:xfrm>
          <a:prstGeom prst="straightConnector1">
            <a:avLst/>
          </a:prstGeom>
          <a:ln w="3175">
            <a:solidFill>
              <a:srgbClr val="000000"/>
            </a:solidFill>
          </a:ln>
        </p:spPr>
      </p:cxnSp>
      <p:sp>
        <p:nvSpPr>
          <p:cNvPr id="45" name="PlaceHolder 5"/>
          <p:cNvSpPr>
            <a:spLocks noGrp="1"/>
          </p:cNvSpPr>
          <p:nvPr>
            <p:ph type="body"/>
          </p:nvPr>
        </p:nvSpPr>
        <p:spPr>
          <a:xfrm>
            <a:off x="1890000" y="1299240"/>
            <a:ext cx="5292360" cy="2976840"/>
          </a:xfrm>
          <a:prstGeom prst="rect">
            <a:avLst/>
          </a:prstGeom>
          <a:noFill/>
          <a:ln w="0">
            <a:noFill/>
          </a:ln>
        </p:spPr>
        <p:txBody>
          <a:bodyPr lIns="90000" rIns="90000" tIns="45000" bIns="45000" anchor="t">
            <a:noAutofit/>
          </a:bodyPr>
          <a:p>
            <a:pPr indent="0" defTabSz="685800">
              <a:lnSpc>
                <a:spcPct val="100000"/>
              </a:lnSpc>
              <a:buNone/>
              <a:tabLst>
                <a:tab algn="l" pos="0"/>
              </a:tabLst>
            </a:pPr>
            <a:r>
              <a:rPr lang="en-GB" sz="1350" b="0" u="none" strike="noStrike">
                <a:solidFill>
                  <a:schemeClr val="dk1"/>
                </a:solidFill>
                <a:effectLst/>
                <a:uFillTx/>
                <a:latin typeface="Calibri"/>
              </a:rPr>
              <a:t>Click to insert image</a:t>
            </a:r>
            <a:endParaRPr lang="nl-NL" sz="1350" b="0" u="none" strike="noStrike">
              <a:solidFill>
                <a:schemeClr val="dk1"/>
              </a:solidFill>
              <a:effectLst/>
              <a:uFillTx/>
              <a:latin typeface="Calibri"/>
            </a:endParaRPr>
          </a:p>
          <a:p>
            <a:pPr indent="0" defTabSz="685800">
              <a:lnSpc>
                <a:spcPct val="100000"/>
              </a:lnSpc>
              <a:buNone/>
              <a:tabLst>
                <a:tab algn="l" pos="0"/>
              </a:tabLst>
            </a:pPr>
            <a:endParaRPr lang="nl-NL" sz="1350" b="0" u="none" strike="noStrike">
              <a:solidFill>
                <a:schemeClr val="dk1"/>
              </a:solidFill>
              <a:effectLst/>
              <a:uFillTx/>
              <a:latin typeface="Calibri"/>
            </a:endParaRPr>
          </a:p>
        </p:txBody>
      </p:sp>
      <p:sp>
        <p:nvSpPr>
          <p:cNvPr id="46" name="Tekstvak 7"/>
          <p:cNvSpPr/>
          <p:nvPr/>
        </p:nvSpPr>
        <p:spPr>
          <a:xfrm>
            <a:off x="-1811160" y="610920"/>
            <a:ext cx="1729080" cy="2707920"/>
          </a:xfrm>
          <a:prstGeom prst="rect">
            <a:avLst/>
          </a:prstGeom>
          <a:solidFill>
            <a:schemeClr val="accent6"/>
          </a:solidFill>
          <a:ln w="0">
            <a:noFill/>
          </a:ln>
        </p:spPr>
        <p:style>
          <a:lnRef idx="0"/>
          <a:fillRef idx="0"/>
          <a:effectRef idx="0"/>
          <a:fontRef idx="minor"/>
        </p:style>
        <p:txBody>
          <a:bodyPr lIns="90000" rIns="90000" tIns="45000" bIns="45000" anchor="t">
            <a:spAutoFit/>
          </a:bodyPr>
          <a:p>
            <a:pPr defTabSz="685800">
              <a:lnSpc>
                <a:spcPct val="100000"/>
              </a:lnSpc>
            </a:pPr>
            <a:r>
              <a:rPr lang="en-US" sz="1000" b="0" u="none" strike="noStrike">
                <a:solidFill>
                  <a:schemeClr val="dk1"/>
                </a:solidFill>
                <a:effectLst/>
                <a:uFillTx/>
                <a:latin typeface="Calibri"/>
              </a:rPr>
              <a:t>For the placement of a photo/illustration with a white background, as shown on the right, please choose this slide-layout.</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Add a background image by </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Right-click -&gt; ‘Format background...',</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Choose ‘Fill by image’ or ‘Bitmappattern’,</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marL="85680" indent="-85680" defTabSz="685800">
              <a:lnSpc>
                <a:spcPct val="100000"/>
              </a:lnSpc>
              <a:buClr>
                <a:srgbClr val="000000"/>
              </a:buClr>
              <a:buFont typeface="Arial"/>
              <a:buChar char="•"/>
            </a:pPr>
            <a:r>
              <a:rPr lang="en-US" sz="1000" b="0" u="none" strike="noStrike">
                <a:solidFill>
                  <a:schemeClr val="dk1"/>
                </a:solidFill>
                <a:effectLst/>
                <a:uFillTx/>
                <a:latin typeface="Calibri"/>
              </a:rPr>
              <a:t>Click the ‘File...’-button to browse for an image.</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carlet background">
    <p:bg>
      <p:bgPr>
        <a:solidFill>
          <a:schemeClr val="dk2"/>
        </a:solidFill>
      </p:bgPr>
    </p:bg>
    <p:spTree>
      <p:nvGrpSpPr>
        <p:cNvPr id="1" name=""/>
        <p:cNvGrpSpPr/>
        <p:nvPr/>
      </p:nvGrpSpPr>
      <p:grpSpPr>
        <a:xfrm>
          <a:off x="0" y="0"/>
          <a:ext cx="0" cy="0"/>
          <a:chOff x="0" y="0"/>
          <a:chExt cx="0" cy="0"/>
        </a:xfrm>
      </p:grpSpPr>
      <p:pic>
        <p:nvPicPr>
          <p:cNvPr id="47" name="Picture 4"/>
          <p:cNvPicPr/>
          <p:nvPr/>
        </p:nvPicPr>
        <p:blipFill>
          <a:blip r:embed="rId2"/>
          <a:stretch/>
        </p:blipFill>
        <p:spPr>
          <a:xfrm>
            <a:off x="8156520" y="4568760"/>
            <a:ext cx="987120" cy="574200"/>
          </a:xfrm>
          <a:prstGeom prst="rect">
            <a:avLst/>
          </a:prstGeom>
          <a:noFill/>
          <a:ln w="0">
            <a:noFill/>
          </a:ln>
        </p:spPr>
      </p:pic>
      <p:sp>
        <p:nvSpPr>
          <p:cNvPr id="48"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GB" sz="2700" b="1" u="none" strike="noStrike">
                <a:solidFill>
                  <a:schemeClr val="lt1"/>
                </a:solidFill>
                <a:effectLst/>
                <a:uFillTx/>
                <a:latin typeface="Calibri"/>
              </a:rPr>
              <a:t>This is an example of a 27 pt headline with 27 pt line spacing</a:t>
            </a:r>
            <a:endParaRPr lang="nl-NL" sz="2700" b="0" u="none" strike="noStrike">
              <a:solidFill>
                <a:schemeClr val="dk1"/>
              </a:solidFill>
              <a:effectLst/>
              <a:uFillTx/>
              <a:latin typeface="Calibri"/>
            </a:endParaRPr>
          </a:p>
        </p:txBody>
      </p:sp>
      <p:sp>
        <p:nvSpPr>
          <p:cNvPr id="49" name="PlaceHolder 2"/>
          <p:cNvSpPr>
            <a:spLocks noGrp="1"/>
          </p:cNvSpPr>
          <p:nvPr>
            <p:ph type="body"/>
          </p:nvPr>
        </p:nvSpPr>
        <p:spPr>
          <a:xfrm>
            <a:off x="758880" y="1306800"/>
            <a:ext cx="7556040" cy="2922120"/>
          </a:xfrm>
          <a:prstGeom prst="rect">
            <a:avLst/>
          </a:prstGeom>
          <a:noFill/>
          <a:ln w="0">
            <a:noFill/>
          </a:ln>
        </p:spPr>
        <p:txBody>
          <a:bodyPr lIns="0" rIns="0" tIns="0" bIns="0" anchor="t">
            <a:noAutofit/>
          </a:bodyPr>
          <a:p>
            <a:pPr indent="0" defTabSz="685800">
              <a:lnSpc>
                <a:spcPct val="100000"/>
              </a:lnSpc>
              <a:buNone/>
              <a:tabLst>
                <a:tab algn="l" pos="0"/>
              </a:tabLst>
            </a:pPr>
            <a:r>
              <a:rPr lang="en-GB" sz="1950" b="0" u="none" strike="noStrike">
                <a:solidFill>
                  <a:schemeClr val="lt1"/>
                </a:solidFill>
                <a:effectLst/>
                <a:uFillTx/>
                <a:latin typeface="Calibri"/>
              </a:rPr>
              <a:t>Click to enter text</a:t>
            </a:r>
            <a:endParaRPr lang="nl-NL" sz="1950" b="0" u="none" strike="noStrike">
              <a:solidFill>
                <a:schemeClr val="dk1"/>
              </a:solidFill>
              <a:effectLst/>
              <a:uFillTx/>
              <a:latin typeface="Calibri"/>
            </a:endParaRPr>
          </a:p>
          <a:p>
            <a:pPr indent="0" defTabSz="685800">
              <a:lnSpc>
                <a:spcPct val="100000"/>
              </a:lnSpc>
              <a:buNone/>
              <a:tabLst>
                <a:tab algn="l" pos="0"/>
              </a:tabLst>
            </a:pPr>
            <a:r>
              <a:rPr lang="en-GB" sz="1650" b="0" u="none" strike="noStrike">
                <a:solidFill>
                  <a:schemeClr val="lt1"/>
                </a:solidFill>
                <a:effectLst/>
                <a:uFillTx/>
                <a:latin typeface="Calibri"/>
              </a:rPr>
              <a:t>Tweede niveau</a:t>
            </a:r>
            <a:endParaRPr lang="nl-NL" sz="1650" b="0" u="none" strike="noStrike">
              <a:solidFill>
                <a:schemeClr val="dk1"/>
              </a:solidFill>
              <a:effectLst/>
              <a:uFillTx/>
              <a:latin typeface="Calibri"/>
            </a:endParaRPr>
          </a:p>
          <a:p>
            <a:pPr marL="181080" lvl="2" indent="-181080" defTabSz="685800">
              <a:lnSpc>
                <a:spcPct val="100000"/>
              </a:lnSpc>
              <a:buClr>
                <a:srgbClr val="ffffff"/>
              </a:buClr>
              <a:buFont typeface="Arial"/>
              <a:buChar char="•"/>
              <a:tabLst>
                <a:tab algn="l" pos="0"/>
              </a:tabLst>
            </a:pPr>
            <a:r>
              <a:rPr lang="en-GB" sz="1650" b="0" u="none" strike="noStrike">
                <a:solidFill>
                  <a:schemeClr val="lt1"/>
                </a:solidFill>
                <a:effectLst/>
                <a:uFillTx/>
                <a:latin typeface="Calibri"/>
              </a:rPr>
              <a:t>Derde niveau</a:t>
            </a:r>
            <a:endParaRPr lang="nl-NL" sz="1650" b="0" u="none" strike="noStrike">
              <a:solidFill>
                <a:schemeClr val="dk1"/>
              </a:solidFill>
              <a:effectLst/>
              <a:uFillTx/>
              <a:latin typeface="Calibri"/>
            </a:endParaRPr>
          </a:p>
          <a:p>
            <a:pPr marL="360000" lvl="3" indent="-181080" defTabSz="685800">
              <a:lnSpc>
                <a:spcPct val="100000"/>
              </a:lnSpc>
              <a:buClr>
                <a:srgbClr val="ffffff"/>
              </a:buClr>
              <a:buFont typeface="Arial"/>
              <a:buChar char="•"/>
              <a:tabLst>
                <a:tab algn="l" pos="0"/>
              </a:tabLst>
            </a:pPr>
            <a:r>
              <a:rPr lang="en-GB" sz="1650" b="0" u="none" strike="noStrike">
                <a:solidFill>
                  <a:schemeClr val="lt1"/>
                </a:solidFill>
                <a:effectLst/>
                <a:uFillTx/>
                <a:latin typeface="Calibri"/>
              </a:rPr>
              <a:t>Vierde niveau</a:t>
            </a:r>
            <a:endParaRPr lang="nl-NL" sz="1650" b="0" u="none" strike="noStrike">
              <a:solidFill>
                <a:schemeClr val="dk1"/>
              </a:solidFill>
              <a:effectLst/>
              <a:uFillTx/>
              <a:latin typeface="Calibri"/>
            </a:endParaRPr>
          </a:p>
          <a:p>
            <a:pPr marL="539640" lvl="4" indent="-177840" defTabSz="685800">
              <a:lnSpc>
                <a:spcPct val="100000"/>
              </a:lnSpc>
              <a:buClr>
                <a:srgbClr val="ffffff"/>
              </a:buClr>
              <a:buFont typeface="Arial"/>
              <a:buChar char="•"/>
              <a:tabLst>
                <a:tab algn="l" pos="0"/>
              </a:tabLst>
            </a:pPr>
            <a:r>
              <a:rPr lang="en-GB" sz="1650" b="0" u="none" strike="noStrike">
                <a:solidFill>
                  <a:schemeClr val="lt1"/>
                </a:solidFill>
                <a:effectLst/>
                <a:uFillTx/>
                <a:latin typeface="Calibri"/>
              </a:rPr>
              <a:t>Vijfde niveau</a:t>
            </a:r>
            <a:endParaRPr lang="nl-NL" sz="1650" b="0" u="none" strike="noStrike">
              <a:solidFill>
                <a:schemeClr val="dk1"/>
              </a:solidFill>
              <a:effectLst/>
              <a:uFillTx/>
              <a:latin typeface="Calibri"/>
            </a:endParaRPr>
          </a:p>
        </p:txBody>
      </p:sp>
      <p:sp>
        <p:nvSpPr>
          <p:cNvPr id="50" name="PlaceHolder 3"/>
          <p:cNvSpPr>
            <a:spLocks noGrp="1"/>
          </p:cNvSpPr>
          <p:nvPr>
            <p:ph type="dt" idx="16"/>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ffffff"/>
                </a:solidFill>
                <a:effectLst/>
                <a:uFillTx/>
                <a:latin typeface="Times New Roman"/>
              </a:defRPr>
            </a:lvl1pPr>
          </a:lstStyle>
          <a:p>
            <a:pPr indent="0">
              <a:buNone/>
            </a:pPr>
            <a:r>
              <a:rPr lang="en-US" sz="1400" b="0" u="none" strike="noStrike">
                <a:solidFill>
                  <a:srgbClr val="ffffff"/>
                </a:solidFill>
                <a:effectLst/>
                <a:uFillTx/>
                <a:latin typeface="Times New Roman"/>
              </a:rPr>
              <a:t>&lt;date/time&gt;</a:t>
            </a:r>
            <a:endParaRPr lang="en-US" sz="1400" b="0" u="none" strike="noStrike">
              <a:solidFill>
                <a:srgbClr val="ffffff"/>
              </a:solidFill>
              <a:effectLst/>
              <a:uFillTx/>
              <a:latin typeface="Times New Roman"/>
            </a:endParaRPr>
          </a:p>
        </p:txBody>
      </p:sp>
      <p:sp>
        <p:nvSpPr>
          <p:cNvPr id="51" name="PlaceHolder 4"/>
          <p:cNvSpPr>
            <a:spLocks noGrp="1"/>
          </p:cNvSpPr>
          <p:nvPr>
            <p:ph type="ftr" idx="17"/>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52" name="PlaceHolder 5"/>
          <p:cNvSpPr>
            <a:spLocks noGrp="1"/>
          </p:cNvSpPr>
          <p:nvPr>
            <p:ph type="sldNum" idx="18"/>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3B93B6BC-3C8C-4906-8CA7-78A51CAAF60E}"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53" name="Tekstvak 8"/>
          <p:cNvSpPr/>
          <p:nvPr/>
        </p:nvSpPr>
        <p:spPr>
          <a:xfrm>
            <a:off x="-1818720" y="1307880"/>
            <a:ext cx="1768680" cy="3475440"/>
          </a:xfrm>
          <a:prstGeom prst="rect">
            <a:avLst/>
          </a:prstGeom>
          <a:solidFill>
            <a:schemeClr val="accent6"/>
          </a:solidFill>
          <a:ln w="0">
            <a:noFill/>
          </a:ln>
        </p:spPr>
        <p:style>
          <a:lnRef idx="0"/>
          <a:fillRef idx="0"/>
          <a:effectRef idx="0"/>
          <a:fontRef idx="minor"/>
        </p:style>
        <p:txBody>
          <a:bodyPr lIns="90000" rIns="90000" tIns="45000" bIns="45000" anchor="t">
            <a:noAutofit/>
          </a:bodyPr>
          <a:p>
            <a:pPr defTabSz="685800">
              <a:lnSpc>
                <a:spcPct val="100000"/>
              </a:lnSpc>
            </a:pPr>
            <a:r>
              <a:rPr lang="en-US" sz="1000" b="0" u="none" strike="noStrike">
                <a:solidFill>
                  <a:schemeClr val="dk1"/>
                </a:solidFill>
                <a:effectLst/>
                <a:uFillTx/>
                <a:latin typeface="Calibri"/>
              </a:rPr>
              <a:t>Format the text by increasing or decreasing the list level.</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Place the cursor in the text and use these </a:t>
            </a: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buttons (@ tab Start/Home - group Alinea/Paragraph)</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1 = </a:t>
            </a:r>
            <a:r>
              <a:rPr lang="en-US" sz="1800" b="0" u="none" strike="noStrike">
                <a:solidFill>
                  <a:schemeClr val="dk1"/>
                </a:solidFill>
                <a:effectLst/>
                <a:uFillTx/>
                <a:latin typeface="Calibri"/>
              </a:rPr>
              <a:t>19.5pt text</a:t>
            </a:r>
            <a:endParaRPr lang="en-US" sz="18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 </a:t>
            </a:r>
            <a:r>
              <a:rPr lang="en-US" sz="1650" b="0" u="none" strike="noStrike">
                <a:solidFill>
                  <a:schemeClr val="dk1"/>
                </a:solidFill>
                <a:effectLst/>
                <a:uFillTx/>
                <a:latin typeface="Calibri"/>
              </a:rPr>
              <a:t>16.5pt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3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4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5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p:txBody>
      </p:sp>
      <p:pic>
        <p:nvPicPr>
          <p:cNvPr id="54" name="Afbeelding 9"/>
          <p:cNvPicPr/>
          <p:nvPr/>
        </p:nvPicPr>
        <p:blipFill>
          <a:blip r:embed="rId3"/>
          <a:stretch/>
        </p:blipFill>
        <p:spPr>
          <a:xfrm>
            <a:off x="-1729800" y="2492280"/>
            <a:ext cx="1285560" cy="914040"/>
          </a:xfrm>
          <a:prstGeom prst="rect">
            <a:avLst/>
          </a:prstGeom>
          <a:noFill/>
          <a:ln w="0">
            <a:noFill/>
          </a:ln>
        </p:spPr>
      </p:pic>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able + text">
    <p:bg>
      <p:bgPr>
        <a:solidFill>
          <a:srgbClr val="eee8e8"/>
        </a:solidFill>
      </p:bgPr>
    </p:bg>
    <p:spTree>
      <p:nvGrpSpPr>
        <p:cNvPr id="1" name=""/>
        <p:cNvGrpSpPr/>
        <p:nvPr/>
      </p:nvGrpSpPr>
      <p:grpSpPr>
        <a:xfrm>
          <a:off x="0" y="0"/>
          <a:ext cx="0" cy="0"/>
          <a:chOff x="0" y="0"/>
          <a:chExt cx="0" cy="0"/>
        </a:xfrm>
      </p:grpSpPr>
      <p:pic>
        <p:nvPicPr>
          <p:cNvPr id="55" name="Picture 4"/>
          <p:cNvPicPr/>
          <p:nvPr/>
        </p:nvPicPr>
        <p:blipFill>
          <a:blip r:embed="rId2"/>
          <a:stretch/>
        </p:blipFill>
        <p:spPr>
          <a:xfrm>
            <a:off x="8156520" y="4568760"/>
            <a:ext cx="987120" cy="574200"/>
          </a:xfrm>
          <a:prstGeom prst="rect">
            <a:avLst/>
          </a:prstGeom>
          <a:noFill/>
          <a:ln w="0">
            <a:noFill/>
          </a:ln>
        </p:spPr>
      </p:pic>
      <p:sp>
        <p:nvSpPr>
          <p:cNvPr id="56" name="PlaceHolder 1"/>
          <p:cNvSpPr>
            <a:spLocks noGrp="1"/>
          </p:cNvSpPr>
          <p:nvPr>
            <p:ph type="title"/>
          </p:nvPr>
        </p:nvSpPr>
        <p:spPr>
          <a:xfrm>
            <a:off x="755640" y="586800"/>
            <a:ext cx="7563240" cy="515880"/>
          </a:xfrm>
          <a:prstGeom prst="rect">
            <a:avLst/>
          </a:prstGeom>
          <a:noFill/>
          <a:ln w="0">
            <a:noFill/>
          </a:ln>
        </p:spPr>
        <p:txBody>
          <a:bodyPr lIns="0" rIns="0" tIns="0" bIns="0" anchor="t">
            <a:noAutofit/>
          </a:bodyPr>
          <a:p>
            <a:pPr indent="0" defTabSz="685800">
              <a:lnSpc>
                <a:spcPct val="100000"/>
              </a:lnSpc>
              <a:buNone/>
            </a:pPr>
            <a:r>
              <a:rPr lang="en-US" sz="1950" b="0" u="none" strike="noStrike">
                <a:solidFill>
                  <a:schemeClr val="dk1"/>
                </a:solidFill>
                <a:effectLst/>
                <a:uFillTx/>
                <a:latin typeface="Calibri"/>
              </a:rPr>
              <a:t>Sample slide with table and text</a:t>
            </a:r>
            <a:endParaRPr lang="nl-NL" sz="1950" b="0" u="none" strike="noStrike">
              <a:solidFill>
                <a:schemeClr val="dk1"/>
              </a:solidFill>
              <a:effectLst/>
              <a:uFillTx/>
              <a:latin typeface="Calibri"/>
            </a:endParaRPr>
          </a:p>
        </p:txBody>
      </p:sp>
      <p:sp>
        <p:nvSpPr>
          <p:cNvPr id="57" name="PlaceHolder 2"/>
          <p:cNvSpPr>
            <a:spLocks noGrp="1"/>
          </p:cNvSpPr>
          <p:nvPr>
            <p:ph type="body"/>
          </p:nvPr>
        </p:nvSpPr>
        <p:spPr>
          <a:xfrm>
            <a:off x="755640" y="2638440"/>
            <a:ext cx="7563240" cy="1590480"/>
          </a:xfrm>
          <a:prstGeom prst="rect">
            <a:avLst/>
          </a:prstGeom>
          <a:noFill/>
          <a:ln w="0">
            <a:noFill/>
          </a:ln>
        </p:spPr>
        <p:txBody>
          <a:bodyPr lIns="0" rIns="0" tIns="0" bIns="0" anchor="t">
            <a:noAutofit/>
          </a:bodyPr>
          <a:p>
            <a:pPr indent="0" defTabSz="685800">
              <a:lnSpc>
                <a:spcPct val="100000"/>
              </a:lnSpc>
              <a:buNone/>
              <a:tabLst>
                <a:tab algn="l" pos="0"/>
              </a:tabLst>
            </a:pPr>
            <a:r>
              <a:rPr lang="en-GB" sz="1950" b="0" u="none" strike="noStrike">
                <a:solidFill>
                  <a:schemeClr val="dk1"/>
                </a:solidFill>
                <a:effectLst/>
                <a:uFillTx/>
                <a:latin typeface="Calibri"/>
              </a:rPr>
              <a:t>Click to enter text</a:t>
            </a:r>
            <a:endParaRPr lang="nl-NL" sz="1950" b="0" u="none" strike="noStrike">
              <a:solidFill>
                <a:schemeClr val="dk1"/>
              </a:solidFill>
              <a:effectLst/>
              <a:uFillTx/>
              <a:latin typeface="Calibri"/>
            </a:endParaRPr>
          </a:p>
          <a:p>
            <a:pPr indent="0" defTabSz="685800">
              <a:lnSpc>
                <a:spcPct val="100000"/>
              </a:lnSpc>
              <a:buNone/>
              <a:tabLst>
                <a:tab algn="l" pos="0"/>
              </a:tabLst>
            </a:pPr>
            <a:r>
              <a:rPr lang="en-GB" sz="1650" b="0" u="none" strike="noStrike">
                <a:solidFill>
                  <a:schemeClr val="dk1"/>
                </a:solidFill>
                <a:effectLst/>
                <a:uFillTx/>
                <a:latin typeface="Calibri"/>
              </a:rPr>
              <a:t>Tweede niveau</a:t>
            </a:r>
            <a:endParaRPr lang="nl-NL" sz="1650" b="0" u="none" strike="noStrike">
              <a:solidFill>
                <a:schemeClr val="dk1"/>
              </a:solidFill>
              <a:effectLst/>
              <a:uFillTx/>
              <a:latin typeface="Calibri"/>
            </a:endParaRPr>
          </a:p>
          <a:p>
            <a:pPr marL="181080" lvl="2"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Derde niveau</a:t>
            </a:r>
            <a:endParaRPr lang="nl-NL" sz="1650" b="0" u="none" strike="noStrike">
              <a:solidFill>
                <a:schemeClr val="dk1"/>
              </a:solidFill>
              <a:effectLst/>
              <a:uFillTx/>
              <a:latin typeface="Calibri"/>
            </a:endParaRPr>
          </a:p>
          <a:p>
            <a:pPr marL="360000" lvl="3" indent="-18108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Vierde niveau</a:t>
            </a:r>
            <a:endParaRPr lang="nl-NL" sz="1650" b="0" u="none" strike="noStrike">
              <a:solidFill>
                <a:schemeClr val="dk1"/>
              </a:solidFill>
              <a:effectLst/>
              <a:uFillTx/>
              <a:latin typeface="Calibri"/>
            </a:endParaRPr>
          </a:p>
          <a:p>
            <a:pPr marL="539640" lvl="4" indent="-177840" defTabSz="685800">
              <a:lnSpc>
                <a:spcPct val="100000"/>
              </a:lnSpc>
              <a:buClr>
                <a:srgbClr val="000000"/>
              </a:buClr>
              <a:buFont typeface="Arial"/>
              <a:buChar char="•"/>
              <a:tabLst>
                <a:tab algn="l" pos="0"/>
              </a:tabLst>
            </a:pPr>
            <a:r>
              <a:rPr lang="en-GB" sz="1650" b="0" u="none" strike="noStrike">
                <a:solidFill>
                  <a:schemeClr val="dk1"/>
                </a:solidFill>
                <a:effectLst/>
                <a:uFillTx/>
                <a:latin typeface="Calibri"/>
              </a:rPr>
              <a:t>Vijfde niveau</a:t>
            </a:r>
            <a:endParaRPr lang="nl-NL" sz="1650" b="0" u="none" strike="noStrike">
              <a:solidFill>
                <a:schemeClr val="dk1"/>
              </a:solidFill>
              <a:effectLst/>
              <a:uFillTx/>
              <a:latin typeface="Calibri"/>
            </a:endParaRPr>
          </a:p>
        </p:txBody>
      </p:sp>
      <p:sp>
        <p:nvSpPr>
          <p:cNvPr id="58" name="PlaceHolder 3"/>
          <p:cNvSpPr>
            <a:spLocks noGrp="1"/>
          </p:cNvSpPr>
          <p:nvPr>
            <p:ph type="dt" idx="19"/>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59" name="PlaceHolder 4"/>
          <p:cNvSpPr>
            <a:spLocks noGrp="1"/>
          </p:cNvSpPr>
          <p:nvPr>
            <p:ph type="ftr" idx="20"/>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60" name="PlaceHolder 5"/>
          <p:cNvSpPr>
            <a:spLocks noGrp="1"/>
          </p:cNvSpPr>
          <p:nvPr>
            <p:ph type="sldNum" idx="21"/>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917206D8-A8EF-485B-8E5D-D22C33D7878F}"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61" name="PlaceHolder 6"/>
          <p:cNvSpPr>
            <a:spLocks noGrp="1"/>
          </p:cNvSpPr>
          <p:nvPr>
            <p:ph type="body"/>
          </p:nvPr>
        </p:nvSpPr>
        <p:spPr>
          <a:xfrm>
            <a:off x="755640" y="1079640"/>
            <a:ext cx="7559280" cy="1151640"/>
          </a:xfrm>
          <a:prstGeom prst="rect">
            <a:avLst/>
          </a:prstGeom>
          <a:noFill/>
          <a:ln w="0">
            <a:noFill/>
          </a:ln>
        </p:spPr>
        <p:txBody>
          <a:bodyPr lIns="90000" rIns="90000" tIns="45000" bIns="45000" anchor="t">
            <a:noAutofit/>
          </a:bodyPr>
          <a:p>
            <a:pPr indent="0" defTabSz="685800">
              <a:lnSpc>
                <a:spcPct val="100000"/>
              </a:lnSpc>
              <a:buNone/>
            </a:pPr>
            <a:r>
              <a:rPr lang="en-GB" sz="1350" b="0" u="none" strike="noStrike">
                <a:solidFill>
                  <a:schemeClr val="dk1"/>
                </a:solidFill>
                <a:effectLst/>
                <a:uFillTx/>
                <a:latin typeface="Calibri"/>
              </a:rPr>
              <a:t>Click to insert table</a:t>
            </a:r>
            <a:endParaRPr lang="nl-NL" sz="1350" b="0" u="none" strike="noStrike">
              <a:solidFill>
                <a:schemeClr val="dk1"/>
              </a:solidFill>
              <a:effectLst/>
              <a:uFillTx/>
              <a:latin typeface="Calibri"/>
            </a:endParaRPr>
          </a:p>
        </p:txBody>
      </p:sp>
      <p:sp>
        <p:nvSpPr>
          <p:cNvPr id="62" name="Tekstvak 10"/>
          <p:cNvSpPr/>
          <p:nvPr/>
        </p:nvSpPr>
        <p:spPr>
          <a:xfrm>
            <a:off x="-1811160" y="610920"/>
            <a:ext cx="1729080" cy="399600"/>
          </a:xfrm>
          <a:prstGeom prst="rect">
            <a:avLst/>
          </a:prstGeom>
          <a:solidFill>
            <a:schemeClr val="accent6"/>
          </a:solidFill>
          <a:ln w="0">
            <a:noFill/>
          </a:ln>
        </p:spPr>
        <p:style>
          <a:lnRef idx="0"/>
          <a:fillRef idx="0"/>
          <a:effectRef idx="0"/>
          <a:fontRef idx="minor"/>
        </p:style>
        <p:txBody>
          <a:bodyPr lIns="90000" rIns="90000" tIns="45000" bIns="45000" anchor="t">
            <a:spAutoFit/>
          </a:bodyPr>
          <a:p>
            <a:pPr defTabSz="685800">
              <a:lnSpc>
                <a:spcPct val="100000"/>
              </a:lnSpc>
            </a:pPr>
            <a:r>
              <a:rPr lang="en-US" sz="1000" b="0" u="none" strike="noStrike">
                <a:solidFill>
                  <a:schemeClr val="dk1"/>
                </a:solidFill>
                <a:effectLst/>
                <a:uFillTx/>
                <a:latin typeface="Calibri"/>
              </a:rPr>
              <a:t>Add a table by clicking the table icon</a:t>
            </a:r>
            <a:endParaRPr lang="en-US" sz="1000" b="0" u="none" strike="noStrike">
              <a:solidFill>
                <a:srgbClr val="000000"/>
              </a:solidFill>
              <a:effectLst/>
              <a:uFillTx/>
              <a:latin typeface="Arial"/>
            </a:endParaRPr>
          </a:p>
        </p:txBody>
      </p:sp>
      <p:sp>
        <p:nvSpPr>
          <p:cNvPr id="63" name="Tekstvak 11"/>
          <p:cNvSpPr/>
          <p:nvPr/>
        </p:nvSpPr>
        <p:spPr>
          <a:xfrm>
            <a:off x="-1818720" y="1307880"/>
            <a:ext cx="1768680" cy="3475440"/>
          </a:xfrm>
          <a:prstGeom prst="rect">
            <a:avLst/>
          </a:prstGeom>
          <a:solidFill>
            <a:schemeClr val="accent6"/>
          </a:solidFill>
          <a:ln w="0">
            <a:noFill/>
          </a:ln>
        </p:spPr>
        <p:style>
          <a:lnRef idx="0"/>
          <a:fillRef idx="0"/>
          <a:effectRef idx="0"/>
          <a:fontRef idx="minor"/>
        </p:style>
        <p:txBody>
          <a:bodyPr lIns="90000" rIns="90000" tIns="45000" bIns="45000" anchor="t">
            <a:noAutofit/>
          </a:bodyPr>
          <a:p>
            <a:pPr defTabSz="685800">
              <a:lnSpc>
                <a:spcPct val="100000"/>
              </a:lnSpc>
            </a:pPr>
            <a:r>
              <a:rPr lang="en-US" sz="1000" b="0" u="none" strike="noStrike">
                <a:solidFill>
                  <a:schemeClr val="dk1"/>
                </a:solidFill>
                <a:effectLst/>
                <a:uFillTx/>
                <a:latin typeface="Calibri"/>
              </a:rPr>
              <a:t>Format the text by increasing or decreasing the list level.</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Place the cursor in the text and use these </a:t>
            </a: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buttons (@ tab Start/Home - group Alinea/Paragraph)</a:t>
            </a: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endParaRPr lang="en-US" sz="10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1 = </a:t>
            </a:r>
            <a:r>
              <a:rPr lang="en-US" sz="1800" b="0" u="none" strike="noStrike">
                <a:solidFill>
                  <a:schemeClr val="dk1"/>
                </a:solidFill>
                <a:effectLst/>
                <a:uFillTx/>
                <a:latin typeface="Calibri"/>
              </a:rPr>
              <a:t>19.5pt text</a:t>
            </a:r>
            <a:endParaRPr lang="en-US" sz="180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2 = </a:t>
            </a:r>
            <a:r>
              <a:rPr lang="en-US" sz="1650" b="0" u="none" strike="noStrike">
                <a:solidFill>
                  <a:schemeClr val="dk1"/>
                </a:solidFill>
                <a:effectLst/>
                <a:uFillTx/>
                <a:latin typeface="Calibri"/>
              </a:rPr>
              <a:t>16.5pt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3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4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a:p>
            <a:pPr defTabSz="685800">
              <a:lnSpc>
                <a:spcPct val="100000"/>
              </a:lnSpc>
            </a:pPr>
            <a:r>
              <a:rPr lang="en-US" sz="1000" b="0" u="none" strike="noStrike">
                <a:solidFill>
                  <a:schemeClr val="dk1"/>
                </a:solidFill>
                <a:effectLst/>
                <a:uFillTx/>
                <a:latin typeface="Calibri"/>
              </a:rPr>
              <a:t>5 =           </a:t>
            </a:r>
            <a:r>
              <a:rPr lang="en-US" sz="1650" b="0" u="none" strike="noStrike">
                <a:solidFill>
                  <a:schemeClr val="dk1"/>
                </a:solidFill>
                <a:effectLst/>
                <a:uFillTx/>
                <a:latin typeface="Calibri"/>
              </a:rPr>
              <a:t>• text</a:t>
            </a:r>
            <a:endParaRPr lang="en-US" sz="1650" b="0" u="none" strike="noStrike">
              <a:solidFill>
                <a:srgbClr val="000000"/>
              </a:solidFill>
              <a:effectLst/>
              <a:uFillTx/>
              <a:latin typeface="Arial"/>
            </a:endParaRPr>
          </a:p>
        </p:txBody>
      </p:sp>
      <p:pic>
        <p:nvPicPr>
          <p:cNvPr id="64" name="Afbeelding 12"/>
          <p:cNvPicPr/>
          <p:nvPr/>
        </p:nvPicPr>
        <p:blipFill>
          <a:blip r:embed="rId3"/>
          <a:stretch/>
        </p:blipFill>
        <p:spPr>
          <a:xfrm>
            <a:off x="-1729800" y="2492280"/>
            <a:ext cx="1285560" cy="914040"/>
          </a:xfrm>
          <a:prstGeom prst="rect">
            <a:avLst/>
          </a:prstGeom>
          <a:noFill/>
          <a:ln w="0">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hart">
    <p:bg>
      <p:bgPr>
        <a:solidFill>
          <a:srgbClr val="eee8e8"/>
        </a:solidFill>
      </p:bgPr>
    </p:bg>
    <p:spTree>
      <p:nvGrpSpPr>
        <p:cNvPr id="1" name=""/>
        <p:cNvGrpSpPr/>
        <p:nvPr/>
      </p:nvGrpSpPr>
      <p:grpSpPr>
        <a:xfrm>
          <a:off x="0" y="0"/>
          <a:ext cx="0" cy="0"/>
          <a:chOff x="0" y="0"/>
          <a:chExt cx="0" cy="0"/>
        </a:xfrm>
      </p:grpSpPr>
      <p:pic>
        <p:nvPicPr>
          <p:cNvPr id="65" name="Picture 4"/>
          <p:cNvPicPr/>
          <p:nvPr/>
        </p:nvPicPr>
        <p:blipFill>
          <a:blip r:embed="rId2"/>
          <a:stretch/>
        </p:blipFill>
        <p:spPr>
          <a:xfrm>
            <a:off x="8156520" y="4568760"/>
            <a:ext cx="987120" cy="574200"/>
          </a:xfrm>
          <a:prstGeom prst="rect">
            <a:avLst/>
          </a:prstGeom>
          <a:noFill/>
          <a:ln w="0">
            <a:noFill/>
          </a:ln>
        </p:spPr>
      </p:pic>
      <p:sp>
        <p:nvSpPr>
          <p:cNvPr id="66" name="PlaceHolder 1"/>
          <p:cNvSpPr>
            <a:spLocks noGrp="1"/>
          </p:cNvSpPr>
          <p:nvPr>
            <p:ph type="title"/>
          </p:nvPr>
        </p:nvSpPr>
        <p:spPr>
          <a:xfrm>
            <a:off x="755640" y="586800"/>
            <a:ext cx="7563240" cy="515880"/>
          </a:xfrm>
          <a:prstGeom prst="rect">
            <a:avLst/>
          </a:prstGeom>
          <a:noFill/>
          <a:ln w="0">
            <a:noFill/>
          </a:ln>
        </p:spPr>
        <p:txBody>
          <a:bodyPr lIns="0" rIns="0" tIns="0" bIns="0" anchor="t">
            <a:noAutofit/>
          </a:bodyPr>
          <a:p>
            <a:pPr indent="0" defTabSz="685800">
              <a:lnSpc>
                <a:spcPct val="100000"/>
              </a:lnSpc>
              <a:buNone/>
            </a:pPr>
            <a:r>
              <a:rPr lang="en-GB" sz="1950" b="0" u="none" strike="noStrike">
                <a:solidFill>
                  <a:schemeClr val="dk1"/>
                </a:solidFill>
                <a:effectLst/>
                <a:uFillTx/>
                <a:latin typeface="Calibri"/>
              </a:rPr>
              <a:t>Example chart</a:t>
            </a:r>
            <a:endParaRPr lang="nl-NL" sz="1950" b="0" u="none" strike="noStrike">
              <a:solidFill>
                <a:schemeClr val="dk1"/>
              </a:solidFill>
              <a:effectLst/>
              <a:uFillTx/>
              <a:latin typeface="Calibri"/>
            </a:endParaRPr>
          </a:p>
        </p:txBody>
      </p:sp>
      <p:sp>
        <p:nvSpPr>
          <p:cNvPr id="67" name="PlaceHolder 2"/>
          <p:cNvSpPr>
            <a:spLocks noGrp="1"/>
          </p:cNvSpPr>
          <p:nvPr>
            <p:ph type="dt" idx="22"/>
          </p:nvPr>
        </p:nvSpPr>
        <p:spPr>
          <a:xfrm>
            <a:off x="628560" y="4767120"/>
            <a:ext cx="2057040" cy="273600"/>
          </a:xfrm>
          <a:prstGeom prst="rect">
            <a:avLst/>
          </a:prstGeom>
          <a:noFill/>
          <a:ln w="0">
            <a:noFill/>
          </a:ln>
        </p:spPr>
        <p:txBody>
          <a:bodyPr lIns="90000" rIns="90000" tIns="45000" bIns="4500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endParaRPr lang="en-US" sz="1400" b="0" u="none" strike="noStrike">
              <a:solidFill>
                <a:srgbClr val="000000"/>
              </a:solidFill>
              <a:effectLst/>
              <a:uFillTx/>
              <a:latin typeface="Times New Roman"/>
            </a:endParaRPr>
          </a:p>
        </p:txBody>
      </p:sp>
      <p:sp>
        <p:nvSpPr>
          <p:cNvPr id="68" name="PlaceHolder 3"/>
          <p:cNvSpPr>
            <a:spLocks noGrp="1"/>
          </p:cNvSpPr>
          <p:nvPr>
            <p:ph type="ftr" idx="23"/>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US" sz="1100" b="0" u="none" strike="noStrike">
                <a:solidFill>
                  <a:schemeClr val="dk1"/>
                </a:solidFill>
                <a:effectLst/>
                <a:uFillTx/>
                <a:latin typeface="Calibri"/>
              </a:defRPr>
            </a:lvl1pPr>
          </a:lstStyle>
          <a:p>
            <a:pPr indent="0" defTabSz="685800">
              <a:lnSpc>
                <a:spcPct val="100000"/>
              </a:lnSpc>
              <a:buNone/>
            </a:pPr>
            <a:r>
              <a:rPr lang="en-US" sz="1100" b="0" u="none" strike="noStrike">
                <a:solidFill>
                  <a:schemeClr val="dk1"/>
                </a:solidFill>
                <a:effectLst/>
                <a:uFillTx/>
                <a:latin typeface="Calibri"/>
              </a:rPr>
              <a:t>&lt;footer&gt;</a:t>
            </a:r>
            <a:endParaRPr lang="en-US" sz="1100" b="0" u="none" strike="noStrike">
              <a:solidFill>
                <a:srgbClr val="000000"/>
              </a:solidFill>
              <a:effectLst/>
              <a:uFillTx/>
              <a:latin typeface="Times New Roman"/>
            </a:endParaRPr>
          </a:p>
        </p:txBody>
      </p:sp>
      <p:sp>
        <p:nvSpPr>
          <p:cNvPr id="69" name="PlaceHolder 4"/>
          <p:cNvSpPr>
            <a:spLocks noGrp="1"/>
          </p:cNvSpPr>
          <p:nvPr>
            <p:ph type="sldNum" idx="24"/>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GB" sz="1100" b="0" u="none" strike="noStrike">
                <a:solidFill>
                  <a:schemeClr val="dk1"/>
                </a:solidFill>
                <a:effectLst/>
                <a:uFillTx/>
                <a:latin typeface="Calibri"/>
              </a:defRPr>
            </a:lvl1pPr>
          </a:lstStyle>
          <a:p>
            <a:pPr indent="0" defTabSz="685800">
              <a:lnSpc>
                <a:spcPct val="100000"/>
              </a:lnSpc>
              <a:buNone/>
            </a:pPr>
            <a:fld id="{5E1A28B9-BB24-4F7F-BAA8-7B86AFB9DE39}" type="slidenum">
              <a:rPr lang="en-GB"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70" name="PlaceHolder 5"/>
          <p:cNvSpPr>
            <a:spLocks noGrp="1"/>
          </p:cNvSpPr>
          <p:nvPr>
            <p:ph type="body"/>
          </p:nvPr>
        </p:nvSpPr>
        <p:spPr>
          <a:xfrm>
            <a:off x="755640" y="1079640"/>
            <a:ext cx="7559280" cy="3149280"/>
          </a:xfrm>
          <a:prstGeom prst="rect">
            <a:avLst/>
          </a:prstGeom>
          <a:noFill/>
          <a:ln w="0">
            <a:noFill/>
          </a:ln>
        </p:spPr>
        <p:txBody>
          <a:bodyPr lIns="90000" rIns="90000" tIns="45000" bIns="45000" anchor="t">
            <a:noAutofit/>
          </a:bodyPr>
          <a:p>
            <a:pPr indent="0" defTabSz="685800">
              <a:lnSpc>
                <a:spcPct val="100000"/>
              </a:lnSpc>
              <a:buNone/>
            </a:pPr>
            <a:r>
              <a:rPr lang="en-GB" sz="1350" b="0" u="none" strike="noStrike">
                <a:solidFill>
                  <a:schemeClr val="dk1"/>
                </a:solidFill>
                <a:effectLst/>
                <a:uFillTx/>
                <a:latin typeface="Calibri"/>
              </a:rPr>
              <a:t>Click to insert chart</a:t>
            </a:r>
            <a:endParaRPr lang="nl-NL" sz="1350" b="0" u="none" strike="noStrike">
              <a:solidFill>
                <a:schemeClr val="dk1"/>
              </a:solidFill>
              <a:effectLst/>
              <a:uFillTx/>
              <a:latin typeface="Calibri"/>
            </a:endParaRPr>
          </a:p>
        </p:txBody>
      </p:sp>
      <p:sp>
        <p:nvSpPr>
          <p:cNvPr id="71" name="Tekstvak 7"/>
          <p:cNvSpPr/>
          <p:nvPr/>
        </p:nvSpPr>
        <p:spPr>
          <a:xfrm>
            <a:off x="-1818720" y="1449360"/>
            <a:ext cx="1729080" cy="399600"/>
          </a:xfrm>
          <a:prstGeom prst="rect">
            <a:avLst/>
          </a:prstGeom>
          <a:solidFill>
            <a:schemeClr val="accent6"/>
          </a:solidFill>
          <a:ln w="0">
            <a:noFill/>
          </a:ln>
        </p:spPr>
        <p:style>
          <a:lnRef idx="0"/>
          <a:fillRef idx="0"/>
          <a:effectRef idx="0"/>
          <a:fontRef idx="minor"/>
        </p:style>
        <p:txBody>
          <a:bodyPr lIns="90000" rIns="90000" tIns="45000" bIns="45000" anchor="t">
            <a:spAutoFit/>
          </a:bodyPr>
          <a:p>
            <a:pPr defTabSz="685800">
              <a:lnSpc>
                <a:spcPct val="100000"/>
              </a:lnSpc>
            </a:pPr>
            <a:r>
              <a:rPr lang="en-US" sz="1000" b="0" u="none" strike="noStrike">
                <a:solidFill>
                  <a:schemeClr val="dk1"/>
                </a:solidFill>
                <a:effectLst/>
                <a:uFillTx/>
                <a:latin typeface="Calibri"/>
              </a:rPr>
              <a:t>Add a chart by clicking the chart icon</a:t>
            </a:r>
            <a:endParaRPr lang="en-US" sz="1000" b="0" u="none" strike="noStrik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0.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2.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hyperlink" Target="https://drdavepoolinfo.com/faq/speed/typical/" TargetMode="Externa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hyperlink" Target="https://www.copperbraid.co.uk/current-ratings/" TargetMode="External"/><Relationship Id="rId9" Type="http://schemas.openxmlformats.org/officeDocument/2006/relationships/slideLayout" Target="../slideLayouts/slideLayout12.xml"/><Relationship Id="rId10"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6.gif"/><Relationship Id="rId2" Type="http://schemas.openxmlformats.org/officeDocument/2006/relationships/image" Target="../media/image26.gif"/><Relationship Id="rId3" Type="http://schemas.openxmlformats.org/officeDocument/2006/relationships/image" Target="../media/image27.png"/><Relationship Id="rId4" Type="http://schemas.openxmlformats.org/officeDocument/2006/relationships/image" Target="../media/image28.sv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slideLayout" Target="../slideLayouts/slideLayout12.xml"/>
</Relationships>
</file>

<file path=ppt/slides/_rels/slide1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hyperlink" Target="https://nl.mathworks.com/help/sm/ug/stewart-platform.html" TargetMode="External"/><Relationship Id="rId4" Type="http://schemas.openxmlformats.org/officeDocument/2006/relationships/slideLayout" Target="../slideLayouts/slideLayout12.xml"/>
</Relationships>
</file>

<file path=ppt/slides/_rels/slide1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jpeg"/><Relationship Id="rId3" Type="http://schemas.openxmlformats.org/officeDocument/2006/relationships/image" Target="../media/image36.png"/><Relationship Id="rId4" Type="http://schemas.openxmlformats.org/officeDocument/2006/relationships/slideLayout" Target="../slideLayouts/slideLayout12.xml"/>
</Relationships>
</file>

<file path=ppt/slides/_rels/slide19.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2.xml"/>
</Relationships>
</file>

<file path=ppt/slides/_rels/slide2.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3.xml"/><Relationship Id="rId7"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2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51.png"/><Relationship Id="rId14" Type="http://schemas.openxmlformats.org/officeDocument/2006/relationships/image" Target="../media/image52.svg"/><Relationship Id="rId15" Type="http://schemas.openxmlformats.org/officeDocument/2006/relationships/image" Target="../media/image53.png"/><Relationship Id="rId16" Type="http://schemas.openxmlformats.org/officeDocument/2006/relationships/image" Target="../media/image54.svg"/><Relationship Id="rId17" Type="http://schemas.openxmlformats.org/officeDocument/2006/relationships/image" Target="../media/image55.png"/><Relationship Id="rId18" Type="http://schemas.openxmlformats.org/officeDocument/2006/relationships/image" Target="../media/image56.svg"/><Relationship Id="rId19" Type="http://schemas.openxmlformats.org/officeDocument/2006/relationships/slideLayout" Target="../slideLayouts/slideLayout12.xml"/>
</Relationships>
</file>

<file path=ppt/slides/_rels/slide23.xml.rels><?xml version="1.0" encoding="UTF-8"?>
<Relationships xmlns="http://schemas.openxmlformats.org/package/2006/relationships"><Relationship Id="rId1" Type="http://schemas.openxmlformats.org/officeDocument/2006/relationships/hyperlink" Target="https://www.tinytronics.nl/en/switches/manual-switches/rotary-encoders/dfrobot-fermion-8421-encoder-horizontal" TargetMode="External"/><Relationship Id="rId2" Type="http://schemas.openxmlformats.org/officeDocument/2006/relationships/hyperlink" Target="https://www.tinytronics.nl/en/communication-and-signals/wireless/bluetooth/modules/hm-10-c2541-bluetooth-4.0-module" TargetMode="External"/><Relationship Id="rId3" Type="http://schemas.openxmlformats.org/officeDocument/2006/relationships/hyperlink" Target="https://www.tinytronics.nl/en/mechanics-and-actuators/motors/servomotors/mg996r-servo-10kg-continuous" TargetMode="External"/><Relationship Id="rId4" Type="http://schemas.openxmlformats.org/officeDocument/2006/relationships/hyperlink" Target="https://www.researchgate.net/figure/Measured-power-consumption-of-an-Arduino-UNO-R3-board-under-different-test-conditions_tbl2_327132935" TargetMode="External"/><Relationship Id="rId5" Type="http://schemas.openxmlformats.org/officeDocument/2006/relationships/hyperlink" Target="https://www.farnell.com/datasheets/2309916.pdf" TargetMode="External"/><Relationship Id="rId6" Type="http://schemas.openxmlformats.org/officeDocument/2006/relationships/slideLayout" Target="../slideLayouts/slideLayout1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26.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slideLayout" Target="../slideLayouts/slideLayout12.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2.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12.xml"/><Relationship Id="rId7"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2.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2.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slideLayout" Target="../slideLayouts/slideLayout12.xml"/><Relationship Id="rId8"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4.jpeg"/><Relationship Id="rId6" Type="http://schemas.openxmlformats.org/officeDocument/2006/relationships/slideLayout" Target="../slideLayouts/slideLayout16.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0" y="1835640"/>
            <a:ext cx="9143640" cy="791640"/>
          </a:xfrm>
          <a:prstGeom prst="rect">
            <a:avLst/>
          </a:prstGeom>
          <a:solidFill>
            <a:schemeClr val="dk2">
              <a:alpha val="50000"/>
            </a:schemeClr>
          </a:solidFill>
          <a:ln w="0">
            <a:noFill/>
          </a:ln>
        </p:spPr>
        <p:txBody>
          <a:bodyPr lIns="756000" rIns="1962000" tIns="0" bIns="0" anchor="ctr">
            <a:noAutofit/>
          </a:bodyPr>
          <a:p>
            <a:pPr indent="0" defTabSz="685800">
              <a:lnSpc>
                <a:spcPts val="2299"/>
              </a:lnSpc>
              <a:buNone/>
            </a:pPr>
            <a:r>
              <a:rPr lang="en-NL" sz="2100" b="1" u="none" strike="noStrike">
                <a:solidFill>
                  <a:schemeClr val="lt1"/>
                </a:solidFill>
                <a:effectLst/>
                <a:uFillTx/>
                <a:latin typeface="Calibri"/>
              </a:rPr>
              <a:t>Smart and versatile automatic billiard cue</a:t>
            </a:r>
            <a:endParaRPr lang="nl-NL" sz="2100" b="0" u="none" strike="noStrike">
              <a:solidFill>
                <a:schemeClr val="dk1"/>
              </a:solidFill>
              <a:effectLst/>
              <a:uFillTx/>
              <a:latin typeface="Calibri"/>
            </a:endParaRPr>
          </a:p>
        </p:txBody>
      </p:sp>
      <p:sp>
        <p:nvSpPr>
          <p:cNvPr id="147" name="PlaceHolder 2"/>
          <p:cNvSpPr>
            <a:spLocks noGrp="1"/>
          </p:cNvSpPr>
          <p:nvPr>
            <p:ph type="subTitle"/>
          </p:nvPr>
        </p:nvSpPr>
        <p:spPr>
          <a:xfrm>
            <a:off x="0" y="2628000"/>
            <a:ext cx="9143640" cy="287640"/>
          </a:xfrm>
          <a:prstGeom prst="rect">
            <a:avLst/>
          </a:prstGeom>
          <a:solidFill>
            <a:schemeClr val="dk2">
              <a:alpha val="50000"/>
            </a:schemeClr>
          </a:solidFill>
          <a:ln w="0">
            <a:noFill/>
          </a:ln>
        </p:spPr>
        <p:txBody>
          <a:bodyPr lIns="756000" rIns="1962000" tIns="18000" bIns="0" anchor="t">
            <a:noAutofit/>
          </a:bodyPr>
          <a:p>
            <a:pPr indent="0" defTabSz="685800">
              <a:lnSpc>
                <a:spcPct val="100000"/>
              </a:lnSpc>
              <a:buNone/>
              <a:tabLst>
                <a:tab algn="l" pos="0"/>
              </a:tabLst>
            </a:pPr>
            <a:r>
              <a:rPr lang="en-NL" sz="1000" b="1" u="none" strike="noStrike" cap="all">
                <a:solidFill>
                  <a:schemeClr val="lt1"/>
                </a:solidFill>
                <a:effectLst/>
                <a:uFillTx/>
                <a:latin typeface="Calibri"/>
              </a:rPr>
              <a:t>28-03-2024</a:t>
            </a:r>
            <a:endParaRPr lang="en-US" sz="1000" b="0" u="none" strike="noStrike">
              <a:solidFill>
                <a:srgbClr val="ffffff"/>
              </a:solidFill>
              <a:effectLst/>
              <a:uFillTx/>
              <a:latin typeface="Arial"/>
            </a:endParaRPr>
          </a:p>
        </p:txBody>
      </p:sp>
      <p:sp>
        <p:nvSpPr>
          <p:cNvPr id="148" name="PlaceHolder 3"/>
          <p:cNvSpPr>
            <a:spLocks noGrp="1"/>
          </p:cNvSpPr>
          <p:nvPr>
            <p:ph/>
          </p:nvPr>
        </p:nvSpPr>
        <p:spPr>
          <a:xfrm>
            <a:off x="0" y="3318480"/>
            <a:ext cx="9143640" cy="1248480"/>
          </a:xfrm>
          <a:prstGeom prst="rect">
            <a:avLst/>
          </a:prstGeom>
          <a:solidFill>
            <a:srgbClr val="000000">
              <a:alpha val="25000"/>
            </a:srgbClr>
          </a:solidFill>
          <a:ln w="0">
            <a:noFill/>
          </a:ln>
        </p:spPr>
        <p:txBody>
          <a:bodyPr lIns="756000" rIns="0" tIns="0" bIns="0" anchor="ctr">
            <a:noAutofit/>
          </a:bodyPr>
          <a:p>
            <a:pPr indent="0" defTabSz="685800">
              <a:lnSpc>
                <a:spcPct val="100000"/>
              </a:lnSpc>
              <a:buNone/>
              <a:tabLst>
                <a:tab algn="l" pos="0"/>
              </a:tabLst>
            </a:pPr>
            <a:endParaRPr lang="nl-NL" sz="1100" b="0" u="none" strike="noStrike">
              <a:solidFill>
                <a:schemeClr val="dk1"/>
              </a:solidFill>
              <a:effectLst/>
              <a:uFillTx/>
              <a:latin typeface="Calibri"/>
            </a:endParaRPr>
          </a:p>
          <a:p>
            <a:pPr indent="0" defTabSz="685800">
              <a:lnSpc>
                <a:spcPct val="100000"/>
              </a:lnSpc>
              <a:buNone/>
              <a:tabLst>
                <a:tab algn="l" pos="0"/>
              </a:tabLst>
            </a:pPr>
            <a:endParaRPr lang="nl-NL" sz="1100" b="0" u="none" strike="noStrike">
              <a:solidFill>
                <a:schemeClr val="dk1"/>
              </a:solidFill>
              <a:effectLst/>
              <a:uFillTx/>
              <a:latin typeface="Calibri"/>
            </a:endParaRPr>
          </a:p>
          <a:p>
            <a:pPr indent="0" defTabSz="685800">
              <a:lnSpc>
                <a:spcPct val="100000"/>
              </a:lnSpc>
              <a:buNone/>
              <a:tabLst>
                <a:tab algn="l" pos="0"/>
              </a:tabLst>
            </a:pPr>
            <a:endParaRPr lang="nl-NL" sz="1100" b="0" u="none" strike="noStrike">
              <a:solidFill>
                <a:schemeClr val="dk1"/>
              </a:solidFill>
              <a:effectLst/>
              <a:uFillTx/>
              <a:latin typeface="Calibri"/>
            </a:endParaRPr>
          </a:p>
          <a:p>
            <a:pPr indent="0" defTabSz="685800">
              <a:lnSpc>
                <a:spcPct val="100000"/>
              </a:lnSpc>
              <a:buNone/>
              <a:tabLst>
                <a:tab algn="l" pos="0"/>
              </a:tabLst>
            </a:pPr>
            <a:endParaRPr lang="nl-NL" sz="1100" b="0" u="none" strike="noStrike">
              <a:solidFill>
                <a:schemeClr val="dk1"/>
              </a:solidFill>
              <a:effectLst/>
              <a:uFillTx/>
              <a:latin typeface="Calibri"/>
            </a:endParaRPr>
          </a:p>
          <a:p>
            <a:pPr indent="0" defTabSz="685800">
              <a:lnSpc>
                <a:spcPct val="100000"/>
              </a:lnSpc>
              <a:buNone/>
              <a:tabLst>
                <a:tab algn="l" pos="0"/>
              </a:tabLst>
            </a:pPr>
            <a:r>
              <a:rPr lang="en-NL" sz="1100" b="0" u="none" strike="noStrike">
                <a:solidFill>
                  <a:schemeClr val="lt1"/>
                </a:solidFill>
                <a:effectLst/>
                <a:uFillTx/>
                <a:latin typeface="Calibri"/>
              </a:rPr>
              <a:t>Paweł Dragon -1812238</a:t>
            </a:r>
            <a:endParaRPr lang="nl-NL" sz="1100" b="0" u="none" strike="noStrike">
              <a:solidFill>
                <a:schemeClr val="dk1"/>
              </a:solidFill>
              <a:effectLst/>
              <a:uFillTx/>
              <a:latin typeface="Calibri"/>
            </a:endParaRPr>
          </a:p>
          <a:p>
            <a:pPr indent="0" defTabSz="685800">
              <a:lnSpc>
                <a:spcPct val="100000"/>
              </a:lnSpc>
              <a:buNone/>
              <a:tabLst>
                <a:tab algn="l" pos="0"/>
              </a:tabLst>
            </a:pPr>
            <a:r>
              <a:rPr lang="en-NL" sz="1100" b="0" u="none" strike="noStrike">
                <a:solidFill>
                  <a:schemeClr val="lt1"/>
                </a:solidFill>
                <a:effectLst/>
                <a:uFillTx/>
                <a:latin typeface="Calibri"/>
              </a:rPr>
              <a:t>Lucas van der Doelen-Kawazuti -1779168</a:t>
            </a:r>
            <a:endParaRPr lang="nl-NL" sz="1100" b="0" u="none" strike="noStrike">
              <a:solidFill>
                <a:schemeClr val="dk1"/>
              </a:solidFill>
              <a:effectLst/>
              <a:uFillTx/>
              <a:latin typeface="Calibri"/>
            </a:endParaRPr>
          </a:p>
          <a:p>
            <a:pPr indent="0" defTabSz="685800">
              <a:lnSpc>
                <a:spcPct val="100000"/>
              </a:lnSpc>
              <a:buNone/>
              <a:tabLst>
                <a:tab algn="l" pos="0"/>
              </a:tabLst>
            </a:pPr>
            <a:r>
              <a:rPr lang="en-NL" sz="1100" b="0" u="none" strike="noStrike">
                <a:solidFill>
                  <a:schemeClr val="lt1"/>
                </a:solidFill>
                <a:effectLst/>
                <a:uFillTx/>
                <a:latin typeface="Calibri"/>
              </a:rPr>
              <a:t>Maëlle Perrier - 1794078</a:t>
            </a:r>
            <a:endParaRPr lang="nl-NL" sz="1100" b="0" u="none" strike="noStrike">
              <a:solidFill>
                <a:schemeClr val="dk1"/>
              </a:solidFill>
              <a:effectLst/>
              <a:uFillTx/>
              <a:latin typeface="Calibri"/>
            </a:endParaRPr>
          </a:p>
          <a:p>
            <a:pPr indent="0" defTabSz="685800">
              <a:lnSpc>
                <a:spcPct val="100000"/>
              </a:lnSpc>
              <a:buNone/>
              <a:tabLst>
                <a:tab algn="l" pos="0"/>
              </a:tabLst>
            </a:pPr>
            <a:r>
              <a:rPr lang="en-NL" sz="1100" b="0" u="none" strike="noStrike">
                <a:solidFill>
                  <a:schemeClr val="lt1"/>
                </a:solidFill>
                <a:effectLst/>
                <a:uFillTx/>
                <a:latin typeface="Calibri"/>
              </a:rPr>
              <a:t>Tijn Verhees - 1756753</a:t>
            </a:r>
            <a:endParaRPr lang="nl-NL" sz="1100" b="0" u="none" strike="noStrike">
              <a:solidFill>
                <a:schemeClr val="dk1"/>
              </a:solidFill>
              <a:effectLst/>
              <a:uFillTx/>
              <a:latin typeface="Calibri"/>
            </a:endParaRPr>
          </a:p>
          <a:p>
            <a:pPr indent="0" defTabSz="685800">
              <a:lnSpc>
                <a:spcPct val="100000"/>
              </a:lnSpc>
              <a:buNone/>
              <a:tabLst>
                <a:tab algn="l" pos="0"/>
              </a:tabLst>
            </a:pPr>
            <a:r>
              <a:rPr lang="en-NL" sz="1100" b="0" u="none" strike="noStrike">
                <a:solidFill>
                  <a:schemeClr val="lt1"/>
                </a:solidFill>
                <a:effectLst/>
                <a:uFillTx/>
                <a:latin typeface="Calibri"/>
              </a:rPr>
              <a:t>Tobias Wejbora -  1785486</a:t>
            </a:r>
            <a:endParaRPr lang="nl-NL" sz="1100" b="0" u="none" strike="noStrike">
              <a:solidFill>
                <a:schemeClr val="dk1"/>
              </a:solidFill>
              <a:effectLst/>
              <a:uFillTx/>
              <a:latin typeface="Calibri"/>
            </a:endParaRPr>
          </a:p>
          <a:p>
            <a:pPr indent="0" defTabSz="685800">
              <a:lnSpc>
                <a:spcPct val="100000"/>
              </a:lnSpc>
              <a:buNone/>
              <a:tabLst>
                <a:tab algn="l" pos="0"/>
              </a:tabLst>
            </a:pPr>
            <a:endParaRPr lang="nl-NL" sz="1100" b="0" u="none" strike="noStrike">
              <a:solidFill>
                <a:schemeClr val="dk1"/>
              </a:solidFill>
              <a:effectLst/>
              <a:uFillTx/>
              <a:latin typeface="Calibri"/>
            </a:endParaRPr>
          </a:p>
          <a:p>
            <a:pPr indent="0" defTabSz="685800">
              <a:lnSpc>
                <a:spcPct val="100000"/>
              </a:lnSpc>
              <a:buNone/>
              <a:tabLst>
                <a:tab algn="l" pos="0"/>
              </a:tabLst>
            </a:pPr>
            <a:endParaRPr lang="nl-NL" sz="1100" b="0" u="none" strike="noStrike">
              <a:solidFill>
                <a:schemeClr val="dk1"/>
              </a:solidFill>
              <a:effectLst/>
              <a:uFillTx/>
              <a:latin typeface="Calibri"/>
            </a:endParaRPr>
          </a:p>
          <a:p>
            <a:pPr indent="0" defTabSz="685800">
              <a:lnSpc>
                <a:spcPct val="100000"/>
              </a:lnSpc>
              <a:buNone/>
              <a:tabLst>
                <a:tab algn="l" pos="0"/>
              </a:tabLst>
            </a:pPr>
            <a:endParaRPr lang="nl-NL" sz="1100" b="0" u="none" strike="noStrike">
              <a:solidFill>
                <a:schemeClr val="dk1"/>
              </a:solidFill>
              <a:effectLst/>
              <a:uFillTx/>
              <a:latin typeface="Calibri"/>
            </a:endParaRPr>
          </a:p>
          <a:p>
            <a:pPr indent="0" defTabSz="685800">
              <a:lnSpc>
                <a:spcPct val="100000"/>
              </a:lnSpc>
              <a:buNone/>
              <a:tabLst>
                <a:tab algn="l" pos="0"/>
              </a:tabLst>
            </a:pPr>
            <a:endParaRPr lang="nl-NL" sz="1100" b="0" u="none" strike="noStrike">
              <a:solidFill>
                <a:schemeClr val="dk1"/>
              </a:solidFill>
              <a:effectLst/>
              <a:uFillTx/>
              <a:latin typeface="Calibri"/>
            </a:endParaRPr>
          </a:p>
        </p:txBody>
      </p:sp>
      <p:sp>
        <p:nvSpPr>
          <p:cNvPr id="149" name="PlaceHolder 4"/>
          <p:cNvSpPr>
            <a:spLocks noGrp="1"/>
          </p:cNvSpPr>
          <p:nvPr>
            <p:ph/>
          </p:nvPr>
        </p:nvSpPr>
        <p:spPr>
          <a:xfrm>
            <a:off x="-6840" y="4567320"/>
            <a:ext cx="7346880" cy="576000"/>
          </a:xfrm>
          <a:prstGeom prst="rect">
            <a:avLst/>
          </a:prstGeom>
          <a:solidFill>
            <a:srgbClr val="ffffff"/>
          </a:solidFill>
          <a:ln w="0">
            <a:noFill/>
          </a:ln>
        </p:spPr>
        <p:txBody>
          <a:bodyPr lIns="756000" rIns="0" tIns="0" bIns="0" anchor="ctr">
            <a:noAutofit/>
          </a:bodyPr>
          <a:p>
            <a:pPr indent="0" defTabSz="685800">
              <a:lnSpc>
                <a:spcPct val="100000"/>
              </a:lnSpc>
              <a:buNone/>
              <a:tabLst>
                <a:tab algn="l" pos="0"/>
              </a:tabLst>
            </a:pPr>
            <a:r>
              <a:rPr lang="en-NL" sz="1100" b="0" u="none" strike="noStrike">
                <a:solidFill>
                  <a:schemeClr val="dk1"/>
                </a:solidFill>
                <a:effectLst/>
                <a:uFillTx/>
                <a:latin typeface="Calibri"/>
              </a:rPr>
              <a:t>4CC10</a:t>
            </a:r>
            <a:endParaRPr lang="nl-NL" sz="1100" b="0" u="none" strike="noStrike">
              <a:solidFill>
                <a:schemeClr val="dk1"/>
              </a:solidFill>
              <a:effectLst/>
              <a:uFillTx/>
              <a:latin typeface="Calibri"/>
            </a:endParaRPr>
          </a:p>
        </p:txBody>
      </p:sp>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Mass Budget and specifications</a:t>
            </a:r>
            <a:br>
              <a:rPr sz="2700"/>
            </a:br>
            <a:endParaRPr lang="nl-NL" sz="2700" b="0" u="none" strike="noStrike">
              <a:solidFill>
                <a:schemeClr val="dk1"/>
              </a:solidFill>
              <a:effectLst/>
              <a:uFillTx/>
              <a:latin typeface="Calibri"/>
            </a:endParaRPr>
          </a:p>
        </p:txBody>
      </p:sp>
      <p:graphicFrame>
        <p:nvGraphicFramePr>
          <p:cNvPr id="209" name="Content Placeholder 8"/>
          <p:cNvGraphicFramePr/>
          <p:nvPr/>
        </p:nvGraphicFramePr>
        <p:xfrm>
          <a:off x="618120" y="1301400"/>
          <a:ext cx="4028760" cy="2224800"/>
        </p:xfrm>
        <a:graphic>
          <a:graphicData uri="http://schemas.openxmlformats.org/drawingml/2006/table">
            <a:tbl>
              <a:tblPr/>
              <a:tblGrid>
                <a:gridCol w="2984040"/>
                <a:gridCol w="1044720"/>
              </a:tblGrid>
              <a:tr h="370800">
                <a:tc>
                  <a:txBody>
                    <a:bodyPr anchor="t">
                      <a:noAutofit/>
                    </a:bodyPr>
                    <a:p>
                      <a:pPr defTabSz="685800">
                        <a:lnSpc>
                          <a:spcPct val="100000"/>
                        </a:lnSpc>
                      </a:pPr>
                      <a:r>
                        <a:rPr lang="en-NL" sz="1350" b="1" u="none" strike="noStrike">
                          <a:solidFill>
                            <a:schemeClr val="lt1"/>
                          </a:solidFill>
                          <a:effectLst/>
                          <a:uFillTx/>
                          <a:latin typeface="Calibri"/>
                        </a:rPr>
                        <a:t>Part</a:t>
                      </a:r>
                      <a:endParaRPr lang="en-US" sz="135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685800">
                        <a:lnSpc>
                          <a:spcPct val="100000"/>
                        </a:lnSpc>
                      </a:pPr>
                      <a:r>
                        <a:rPr lang="en-NL" sz="1350" b="1" u="none" strike="noStrike">
                          <a:solidFill>
                            <a:schemeClr val="lt1"/>
                          </a:solidFill>
                          <a:effectLst/>
                          <a:uFillTx/>
                          <a:latin typeface="Calibri"/>
                        </a:rPr>
                        <a:t>Mass</a:t>
                      </a:r>
                      <a:endParaRPr lang="en-US" sz="135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defTabSz="685800">
                        <a:lnSpc>
                          <a:spcPct val="100000"/>
                        </a:lnSpc>
                      </a:pPr>
                      <a:r>
                        <a:rPr lang="en-NL" sz="1350" b="0" u="none" strike="noStrike">
                          <a:solidFill>
                            <a:schemeClr val="dk1"/>
                          </a:solidFill>
                          <a:effectLst/>
                          <a:uFillTx/>
                          <a:latin typeface="Calibri"/>
                        </a:rPr>
                        <a:t>Frame</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1350" b="0" u="none" strike="noStrike">
                          <a:solidFill>
                            <a:schemeClr val="dk1"/>
                          </a:solidFill>
                          <a:effectLst/>
                          <a:uFillTx/>
                          <a:latin typeface="Calibri"/>
                        </a:rPr>
                        <a:t>2.7kg</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685800">
                        <a:lnSpc>
                          <a:spcPct val="100000"/>
                        </a:lnSpc>
                      </a:pPr>
                      <a:r>
                        <a:rPr lang="en-NL" sz="1350" b="0" u="none" strike="noStrike">
                          <a:solidFill>
                            <a:schemeClr val="dk1"/>
                          </a:solidFill>
                          <a:effectLst/>
                          <a:uFillTx/>
                          <a:latin typeface="Calibri"/>
                        </a:rPr>
                        <a:t>Stewart Platform</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1350" b="0" u="none" strike="noStrike">
                          <a:solidFill>
                            <a:schemeClr val="dk1"/>
                          </a:solidFill>
                          <a:effectLst/>
                          <a:uFillTx/>
                          <a:latin typeface="Calibri"/>
                        </a:rPr>
                        <a:t>2.1kg</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685800">
                        <a:lnSpc>
                          <a:spcPct val="100000"/>
                        </a:lnSpc>
                      </a:pPr>
                      <a:r>
                        <a:rPr lang="en-NL" sz="1350" b="0" u="none" strike="noStrike">
                          <a:solidFill>
                            <a:schemeClr val="dk1"/>
                          </a:solidFill>
                          <a:effectLst/>
                          <a:uFillTx/>
                          <a:latin typeface="Calibri"/>
                        </a:rPr>
                        <a:t>Linear actuator</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1350" b="0" u="none" strike="noStrike">
                          <a:solidFill>
                            <a:schemeClr val="dk1"/>
                          </a:solidFill>
                          <a:effectLst/>
                          <a:uFillTx/>
                          <a:latin typeface="Calibri"/>
                        </a:rPr>
                        <a:t>1.6kg</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685800">
                        <a:lnSpc>
                          <a:spcPct val="100000"/>
                        </a:lnSpc>
                      </a:pPr>
                      <a:r>
                        <a:rPr lang="en-NL" sz="1350" b="0" u="none" strike="noStrike">
                          <a:solidFill>
                            <a:schemeClr val="dk1"/>
                          </a:solidFill>
                          <a:effectLst/>
                          <a:uFillTx/>
                          <a:latin typeface="Calibri"/>
                        </a:rPr>
                        <a:t>Electronics and box</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1350" b="0" u="none" strike="noStrike">
                          <a:solidFill>
                            <a:schemeClr val="dk1"/>
                          </a:solidFill>
                          <a:effectLst/>
                          <a:uFillTx/>
                          <a:latin typeface="Calibri"/>
                        </a:rPr>
                        <a:t>1.5kg</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685800">
                        <a:lnSpc>
                          <a:spcPct val="100000"/>
                        </a:lnSpc>
                      </a:pPr>
                      <a:r>
                        <a:rPr lang="en-NL" sz="1350" b="1" u="none" strike="noStrike">
                          <a:solidFill>
                            <a:schemeClr val="dk1"/>
                          </a:solidFill>
                          <a:effectLst/>
                          <a:uFillTx/>
                          <a:latin typeface="Calibri"/>
                        </a:rPr>
                        <a:t>Total</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1350" b="1" u="none" strike="noStrike">
                          <a:solidFill>
                            <a:schemeClr val="dk1"/>
                          </a:solidFill>
                          <a:effectLst/>
                          <a:uFillTx/>
                          <a:latin typeface="Calibri"/>
                        </a:rPr>
                        <a:t>7.9kg</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
        <p:nvSpPr>
          <p:cNvPr id="210" name="PlaceHolder 2"/>
          <p:cNvSpPr>
            <a:spLocks noGrp="1"/>
          </p:cNvSpPr>
          <p:nvPr>
            <p:ph type="ftr" idx="62"/>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211" name="PlaceHolder 3"/>
          <p:cNvSpPr>
            <a:spLocks noGrp="1"/>
          </p:cNvSpPr>
          <p:nvPr>
            <p:ph type="sldNum" idx="63"/>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DDC9E0A3-0053-47EE-BF41-EEFA8F5389C3}"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212" name="TextBox 9"/>
          <p:cNvSpPr/>
          <p:nvPr/>
        </p:nvSpPr>
        <p:spPr>
          <a:xfrm>
            <a:off x="5295600" y="1174680"/>
            <a:ext cx="3295440" cy="316980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NL" sz="1800" b="1" u="none" strike="noStrike">
                <a:solidFill>
                  <a:schemeClr val="dk1"/>
                </a:solidFill>
                <a:effectLst/>
                <a:uFillTx/>
                <a:latin typeface="Calibri"/>
              </a:rPr>
              <a:t>Specifications</a:t>
            </a:r>
            <a:endParaRPr lang="en-US" sz="180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a:p>
            <a:pPr marL="285840" indent="-285840" defTabSz="685800">
              <a:lnSpc>
                <a:spcPct val="100000"/>
              </a:lnSpc>
              <a:buClr>
                <a:srgbClr val="000000"/>
              </a:buClr>
              <a:buFont typeface="Arial"/>
              <a:buChar char="•"/>
            </a:pPr>
            <a:r>
              <a:rPr lang="en-NL" sz="1600" b="0" u="none" strike="noStrike">
                <a:solidFill>
                  <a:schemeClr val="dk1"/>
                </a:solidFill>
                <a:effectLst/>
                <a:uFillTx/>
                <a:latin typeface="Calibri"/>
              </a:rPr>
              <a:t>Motion in 6 degrees of freedom</a:t>
            </a:r>
            <a:endParaRPr lang="en-US" sz="1600" b="0" u="none" strike="noStrike">
              <a:solidFill>
                <a:srgbClr val="000000"/>
              </a:solidFill>
              <a:effectLst/>
              <a:uFillTx/>
              <a:latin typeface="Arial"/>
            </a:endParaRPr>
          </a:p>
          <a:p>
            <a:pPr marL="285840" indent="-285840" defTabSz="685800">
              <a:lnSpc>
                <a:spcPct val="100000"/>
              </a:lnSpc>
              <a:buClr>
                <a:srgbClr val="000000"/>
              </a:buClr>
              <a:buFont typeface="Arial"/>
              <a:buChar char="•"/>
            </a:pPr>
            <a:r>
              <a:rPr lang="en-NL" sz="1600" b="0" u="none" strike="noStrike">
                <a:solidFill>
                  <a:schemeClr val="dk1"/>
                </a:solidFill>
                <a:effectLst/>
                <a:uFillTx/>
                <a:latin typeface="Calibri"/>
              </a:rPr>
              <a:t>Range of motion +/- 30mm in all translations </a:t>
            </a:r>
            <a:endParaRPr lang="en-US" sz="1600" b="0" u="none" strike="noStrike">
              <a:solidFill>
                <a:srgbClr val="000000"/>
              </a:solidFill>
              <a:effectLst/>
              <a:uFillTx/>
              <a:latin typeface="Arial"/>
            </a:endParaRPr>
          </a:p>
          <a:p>
            <a:pPr marL="285840" indent="-285840" defTabSz="685800">
              <a:lnSpc>
                <a:spcPct val="100000"/>
              </a:lnSpc>
              <a:buClr>
                <a:srgbClr val="000000"/>
              </a:buClr>
              <a:buFont typeface="Arial"/>
              <a:buChar char="•"/>
            </a:pPr>
            <a:r>
              <a:rPr lang="en-NL" sz="1600" b="0" u="none" strike="noStrike">
                <a:solidFill>
                  <a:schemeClr val="dk1"/>
                </a:solidFill>
                <a:effectLst/>
                <a:uFillTx/>
                <a:latin typeface="Calibri"/>
              </a:rPr>
              <a:t>Platform pitch and roll: 30 degrees</a:t>
            </a:r>
            <a:endParaRPr lang="en-US" sz="1600" b="0" u="none" strike="noStrike">
              <a:solidFill>
                <a:srgbClr val="000000"/>
              </a:solidFill>
              <a:effectLst/>
              <a:uFillTx/>
              <a:latin typeface="Arial"/>
            </a:endParaRPr>
          </a:p>
          <a:p>
            <a:pPr marL="285840" indent="-285840" defTabSz="685800">
              <a:lnSpc>
                <a:spcPct val="100000"/>
              </a:lnSpc>
              <a:buClr>
                <a:srgbClr val="000000"/>
              </a:buClr>
              <a:buFont typeface="Arial"/>
              <a:buChar char="•"/>
            </a:pPr>
            <a:r>
              <a:rPr lang="en-NL" sz="1600" b="0" u="none" strike="noStrike">
                <a:solidFill>
                  <a:schemeClr val="dk1"/>
                </a:solidFill>
                <a:effectLst/>
                <a:uFillTx/>
                <a:latin typeface="Calibri"/>
              </a:rPr>
              <a:t>Fits in the 330 x 200 x 200mm box</a:t>
            </a:r>
            <a:endParaRPr lang="en-US" sz="1600" b="0" u="none" strike="noStrike">
              <a:solidFill>
                <a:srgbClr val="000000"/>
              </a:solidFill>
              <a:effectLst/>
              <a:uFillTx/>
              <a:latin typeface="Arial"/>
            </a:endParaRPr>
          </a:p>
          <a:p>
            <a:pPr marL="285840" indent="-285840" defTabSz="685800">
              <a:lnSpc>
                <a:spcPct val="100000"/>
              </a:lnSpc>
              <a:buClr>
                <a:srgbClr val="000000"/>
              </a:buClr>
              <a:buFont typeface="Arial"/>
              <a:buChar char="•"/>
            </a:pPr>
            <a:r>
              <a:rPr lang="en-NL" sz="1600" b="0" u="none" strike="noStrike">
                <a:solidFill>
                  <a:schemeClr val="dk1"/>
                </a:solidFill>
                <a:effectLst/>
                <a:uFillTx/>
                <a:latin typeface="Calibri"/>
              </a:rPr>
              <a:t>6 high torque servos steering the platform  </a:t>
            </a:r>
            <a:endParaRPr lang="en-US" sz="160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ea typeface="Calibri"/>
              </a:rPr>
              <a:t>System overview</a:t>
            </a:r>
            <a:endParaRPr lang="nl-NL" sz="2700" b="0" u="none" strike="noStrike">
              <a:solidFill>
                <a:schemeClr val="dk1"/>
              </a:solidFill>
              <a:effectLst/>
              <a:uFillTx/>
              <a:latin typeface="Calibri"/>
            </a:endParaRPr>
          </a:p>
        </p:txBody>
      </p:sp>
      <p:sp>
        <p:nvSpPr>
          <p:cNvPr id="214" name="PlaceHolder 2"/>
          <p:cNvSpPr>
            <a:spLocks noGrp="1"/>
          </p:cNvSpPr>
          <p:nvPr>
            <p:ph/>
          </p:nvPr>
        </p:nvSpPr>
        <p:spPr>
          <a:xfrm>
            <a:off x="557280" y="1306800"/>
            <a:ext cx="2990520" cy="2922120"/>
          </a:xfrm>
          <a:prstGeom prst="rect">
            <a:avLst/>
          </a:prstGeom>
          <a:noFill/>
          <a:ln w="0">
            <a:noFill/>
          </a:ln>
        </p:spPr>
        <p:txBody>
          <a:bodyPr lIns="0" rIns="0" tIns="0" bIns="0" anchor="t">
            <a:noAutofit/>
          </a:bodyPr>
          <a:p>
            <a:pPr indent="0" defTabSz="685800">
              <a:lnSpc>
                <a:spcPct val="100000"/>
              </a:lnSpc>
              <a:buNone/>
              <a:tabLst>
                <a:tab algn="l" pos="0"/>
              </a:tabLst>
            </a:pPr>
            <a:r>
              <a:rPr lang="en-NL" sz="1600" b="0" u="none" strike="noStrike">
                <a:solidFill>
                  <a:schemeClr val="dk1"/>
                </a:solidFill>
                <a:effectLst/>
                <a:uFillTx/>
                <a:latin typeface="Calibri"/>
              </a:rPr>
              <a:t>Functions:</a:t>
            </a:r>
            <a:endParaRPr lang="nl-NL" sz="1600" b="0" u="none" strike="noStrike">
              <a:solidFill>
                <a:schemeClr val="dk1"/>
              </a:solidFill>
              <a:effectLst/>
              <a:uFillTx/>
              <a:latin typeface="Calibri"/>
            </a:endParaRPr>
          </a:p>
          <a:p>
            <a:pPr marL="343080" indent="-343080" defTabSz="685800">
              <a:lnSpc>
                <a:spcPct val="100000"/>
              </a:lnSpc>
              <a:buClr>
                <a:srgbClr val="000000"/>
              </a:buClr>
              <a:buFont typeface="Arial"/>
              <a:buChar char="-"/>
              <a:tabLst>
                <a:tab algn="l" pos="0"/>
              </a:tabLst>
            </a:pPr>
            <a:r>
              <a:rPr lang="en-NL" sz="1600" b="0" u="none" strike="noStrike">
                <a:solidFill>
                  <a:schemeClr val="dk1"/>
                </a:solidFill>
                <a:effectLst/>
                <a:uFillTx/>
                <a:latin typeface="Calibri"/>
              </a:rPr>
              <a:t>Positioning the cue </a:t>
            </a:r>
            <a:endParaRPr lang="nl-NL" sz="1600" b="0" u="none" strike="noStrike">
              <a:solidFill>
                <a:schemeClr val="dk1"/>
              </a:solidFill>
              <a:effectLst/>
              <a:uFillTx/>
              <a:latin typeface="Calibri"/>
            </a:endParaRPr>
          </a:p>
          <a:p>
            <a:pPr marL="343080" indent="-343080" defTabSz="685800">
              <a:lnSpc>
                <a:spcPct val="100000"/>
              </a:lnSpc>
              <a:buClr>
                <a:srgbClr val="000000"/>
              </a:buClr>
              <a:buFont typeface="Arial"/>
              <a:buChar char="-"/>
              <a:tabLst>
                <a:tab algn="l" pos="0"/>
              </a:tabLst>
            </a:pPr>
            <a:r>
              <a:rPr lang="en-NL" sz="1600" b="0" u="none" strike="noStrike">
                <a:solidFill>
                  <a:schemeClr val="dk1"/>
                </a:solidFill>
                <a:effectLst/>
                <a:uFillTx/>
                <a:latin typeface="Calibri"/>
              </a:rPr>
              <a:t>Shoot the ball</a:t>
            </a:r>
            <a:endParaRPr lang="nl-NL" sz="1600" b="0" u="none" strike="noStrike">
              <a:solidFill>
                <a:schemeClr val="dk1"/>
              </a:solidFill>
              <a:effectLst/>
              <a:uFillTx/>
              <a:latin typeface="Calibri"/>
            </a:endParaRPr>
          </a:p>
          <a:p>
            <a:pPr indent="0" defTabSz="685800">
              <a:lnSpc>
                <a:spcPct val="100000"/>
              </a:lnSpc>
              <a:buNone/>
              <a:tabLst>
                <a:tab algn="l" pos="0"/>
              </a:tabLst>
            </a:pPr>
            <a:endParaRPr lang="nl-NL" sz="1600" b="0" u="none" strike="noStrike">
              <a:solidFill>
                <a:schemeClr val="dk1"/>
              </a:solidFill>
              <a:effectLst/>
              <a:uFillTx/>
              <a:latin typeface="Calibri"/>
            </a:endParaRPr>
          </a:p>
          <a:p>
            <a:pPr indent="0" defTabSz="685800">
              <a:lnSpc>
                <a:spcPct val="100000"/>
              </a:lnSpc>
              <a:buNone/>
              <a:tabLst>
                <a:tab algn="l" pos="0"/>
              </a:tabLst>
            </a:pPr>
            <a:r>
              <a:rPr lang="en-NL" sz="1600" b="0" u="none" strike="noStrike">
                <a:solidFill>
                  <a:schemeClr val="dk1"/>
                </a:solidFill>
                <a:effectLst/>
                <a:uFillTx/>
                <a:latin typeface="Calibri"/>
              </a:rPr>
              <a:t>Interfaces:</a:t>
            </a:r>
            <a:endParaRPr lang="nl-NL" sz="1600" b="0" u="none" strike="noStrike">
              <a:solidFill>
                <a:schemeClr val="dk1"/>
              </a:solidFill>
              <a:effectLst/>
              <a:uFillTx/>
              <a:latin typeface="Calibri"/>
            </a:endParaRPr>
          </a:p>
          <a:p>
            <a:pPr marL="343080" indent="-343080" defTabSz="685800">
              <a:lnSpc>
                <a:spcPct val="100000"/>
              </a:lnSpc>
              <a:buClr>
                <a:srgbClr val="000000"/>
              </a:buClr>
              <a:buFont typeface="Arial"/>
              <a:buChar char="-"/>
              <a:tabLst>
                <a:tab algn="l" pos="0"/>
              </a:tabLst>
            </a:pPr>
            <a:r>
              <a:rPr lang="en-NL" sz="1600" b="0" u="none" strike="noStrike">
                <a:solidFill>
                  <a:schemeClr val="dk1"/>
                </a:solidFill>
                <a:effectLst/>
                <a:uFillTx/>
                <a:latin typeface="Calibri"/>
              </a:rPr>
              <a:t>Power</a:t>
            </a:r>
            <a:endParaRPr lang="nl-NL" sz="1600" b="0" u="none" strike="noStrike">
              <a:solidFill>
                <a:schemeClr val="dk1"/>
              </a:solidFill>
              <a:effectLst/>
              <a:uFillTx/>
              <a:latin typeface="Calibri"/>
            </a:endParaRPr>
          </a:p>
          <a:p>
            <a:pPr marL="343080" indent="-343080" defTabSz="685800">
              <a:lnSpc>
                <a:spcPct val="100000"/>
              </a:lnSpc>
              <a:buClr>
                <a:srgbClr val="000000"/>
              </a:buClr>
              <a:buFont typeface="Arial"/>
              <a:buChar char="-"/>
              <a:tabLst>
                <a:tab algn="l" pos="0"/>
              </a:tabLst>
            </a:pPr>
            <a:r>
              <a:rPr lang="en-NL" sz="1600" b="0" u="none" strike="noStrike">
                <a:solidFill>
                  <a:schemeClr val="dk1"/>
                </a:solidFill>
                <a:effectLst/>
                <a:uFillTx/>
                <a:latin typeface="Calibri"/>
              </a:rPr>
              <a:t>Data</a:t>
            </a:r>
            <a:endParaRPr lang="nl-NL" sz="1600" b="0" u="none" strike="noStrike">
              <a:solidFill>
                <a:schemeClr val="dk1"/>
              </a:solidFill>
              <a:effectLst/>
              <a:uFillTx/>
              <a:latin typeface="Calibri"/>
            </a:endParaRPr>
          </a:p>
          <a:p>
            <a:pPr indent="0" defTabSz="685800">
              <a:lnSpc>
                <a:spcPct val="100000"/>
              </a:lnSpc>
              <a:buNone/>
              <a:tabLst>
                <a:tab algn="l" pos="0"/>
              </a:tabLst>
            </a:pPr>
            <a:endParaRPr lang="nl-NL" sz="1600" b="0" u="none" strike="noStrike">
              <a:solidFill>
                <a:schemeClr val="dk1"/>
              </a:solidFill>
              <a:effectLst/>
              <a:uFillTx/>
              <a:latin typeface="Calibri"/>
            </a:endParaRPr>
          </a:p>
          <a:p>
            <a:pPr indent="0" defTabSz="685800">
              <a:lnSpc>
                <a:spcPct val="100000"/>
              </a:lnSpc>
              <a:buNone/>
              <a:tabLst>
                <a:tab algn="l" pos="0"/>
              </a:tabLst>
            </a:pPr>
            <a:r>
              <a:rPr lang="en-NL" sz="1600" b="0" u="none" strike="noStrike">
                <a:solidFill>
                  <a:schemeClr val="dk1"/>
                </a:solidFill>
                <a:effectLst/>
                <a:uFillTx/>
                <a:latin typeface="Calibri"/>
              </a:rPr>
              <a:t>Boundaries:</a:t>
            </a:r>
            <a:endParaRPr lang="nl-NL" sz="1600" b="0" u="none" strike="noStrike">
              <a:solidFill>
                <a:schemeClr val="dk1"/>
              </a:solidFill>
              <a:effectLst/>
              <a:uFillTx/>
              <a:latin typeface="Calibri"/>
            </a:endParaRPr>
          </a:p>
          <a:p>
            <a:pPr marL="343080" indent="-343080" defTabSz="685800">
              <a:lnSpc>
                <a:spcPct val="100000"/>
              </a:lnSpc>
              <a:buClr>
                <a:srgbClr val="000000"/>
              </a:buClr>
              <a:buFont typeface="Arial"/>
              <a:buChar char="-"/>
              <a:tabLst>
                <a:tab algn="l" pos="0"/>
              </a:tabLst>
            </a:pPr>
            <a:r>
              <a:rPr lang="en-NL" sz="1600" b="0" u="none" strike="noStrike">
                <a:solidFill>
                  <a:schemeClr val="dk1"/>
                </a:solidFill>
                <a:effectLst/>
                <a:uFillTx/>
                <a:latin typeface="Calibri"/>
              </a:rPr>
              <a:t>Not include camera recognition  and path-deciding algorithm</a:t>
            </a:r>
            <a:endParaRPr lang="nl-NL" sz="1600" b="0" u="none" strike="noStrike">
              <a:solidFill>
                <a:schemeClr val="dk1"/>
              </a:solidFill>
              <a:effectLst/>
              <a:uFillTx/>
              <a:latin typeface="Calibri"/>
            </a:endParaRPr>
          </a:p>
          <a:p>
            <a:pPr marL="343080" indent="-343080" defTabSz="685800">
              <a:lnSpc>
                <a:spcPct val="100000"/>
              </a:lnSpc>
              <a:buClr>
                <a:srgbClr val="000000"/>
              </a:buClr>
              <a:buFont typeface="Arial"/>
              <a:buChar char="-"/>
              <a:tabLst>
                <a:tab algn="l" pos="0"/>
              </a:tabLst>
            </a:pPr>
            <a:r>
              <a:rPr lang="en-NL" sz="1600" b="0" u="none" strike="noStrike">
                <a:solidFill>
                  <a:schemeClr val="dk1"/>
                </a:solidFill>
                <a:effectLst/>
                <a:uFillTx/>
                <a:latin typeface="Calibri"/>
              </a:rPr>
              <a:t>Not including user interface  </a:t>
            </a:r>
            <a:endParaRPr lang="nl-NL" sz="1600" b="0" u="none" strike="noStrike">
              <a:solidFill>
                <a:schemeClr val="dk1"/>
              </a:solidFill>
              <a:effectLst/>
              <a:uFillTx/>
              <a:latin typeface="Calibri"/>
            </a:endParaRPr>
          </a:p>
          <a:p>
            <a:pPr indent="0" defTabSz="685800">
              <a:lnSpc>
                <a:spcPct val="100000"/>
              </a:lnSpc>
              <a:buNone/>
              <a:tabLst>
                <a:tab algn="l" pos="0"/>
              </a:tabLst>
            </a:pPr>
            <a:endParaRPr lang="nl-NL" sz="1600" b="0" u="none" strike="noStrike">
              <a:solidFill>
                <a:schemeClr val="dk1"/>
              </a:solidFill>
              <a:effectLst/>
              <a:uFillTx/>
              <a:latin typeface="Calibri"/>
            </a:endParaRPr>
          </a:p>
          <a:p>
            <a:pPr indent="0" defTabSz="685800">
              <a:lnSpc>
                <a:spcPct val="100000"/>
              </a:lnSpc>
              <a:buNone/>
              <a:tabLst>
                <a:tab algn="l" pos="0"/>
              </a:tabLst>
            </a:pPr>
            <a:endParaRPr lang="nl-NL" sz="1950" b="0" u="none" strike="noStrike">
              <a:solidFill>
                <a:schemeClr val="dk1"/>
              </a:solidFill>
              <a:effectLst/>
              <a:uFillTx/>
              <a:latin typeface="Calibri"/>
            </a:endParaRPr>
          </a:p>
        </p:txBody>
      </p:sp>
      <p:sp>
        <p:nvSpPr>
          <p:cNvPr id="215" name="PlaceHolder 3"/>
          <p:cNvSpPr>
            <a:spLocks noGrp="1"/>
          </p:cNvSpPr>
          <p:nvPr>
            <p:ph type="ftr" idx="64"/>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216" name="PlaceHolder 4"/>
          <p:cNvSpPr>
            <a:spLocks noGrp="1"/>
          </p:cNvSpPr>
          <p:nvPr>
            <p:ph type="sldNum" idx="65"/>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C321EB88-42A4-42B4-87D2-C2CD7BDF6ABC}"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pic>
        <p:nvPicPr>
          <p:cNvPr id="217" name="Picture 16"/>
          <p:cNvPicPr/>
          <p:nvPr/>
        </p:nvPicPr>
        <p:blipFill>
          <a:blip r:embed="rId1"/>
          <a:stretch/>
        </p:blipFill>
        <p:spPr>
          <a:xfrm>
            <a:off x="3743640" y="518760"/>
            <a:ext cx="5244840" cy="371016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Rectangle: Rounded Corners 22"/>
          <p:cNvSpPr/>
          <p:nvPr/>
        </p:nvSpPr>
        <p:spPr>
          <a:xfrm>
            <a:off x="3246480" y="2870280"/>
            <a:ext cx="2277360" cy="1641960"/>
          </a:xfrm>
          <a:prstGeom prst="roundRect">
            <a:avLst>
              <a:gd name="adj" fmla="val 16667"/>
            </a:avLst>
          </a:prstGeom>
          <a:solidFill>
            <a:schemeClr val="accent1">
              <a:lumMod val="40000"/>
              <a:lumOff val="60000"/>
            </a:schemeClr>
          </a:solidFill>
          <a:ln>
            <a:solidFill>
              <a:srgbClr val="570a0a"/>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lt1"/>
              </a:solidFill>
              <a:effectLst/>
              <a:uFillTx/>
              <a:latin typeface="Calibri"/>
            </a:endParaRPr>
          </a:p>
        </p:txBody>
      </p:sp>
      <p:sp>
        <p:nvSpPr>
          <p:cNvPr id="219" name="Rectangle: Rounded Corners 21"/>
          <p:cNvSpPr/>
          <p:nvPr/>
        </p:nvSpPr>
        <p:spPr>
          <a:xfrm>
            <a:off x="896400" y="2863800"/>
            <a:ext cx="2277360" cy="1641960"/>
          </a:xfrm>
          <a:prstGeom prst="roundRect">
            <a:avLst>
              <a:gd name="adj" fmla="val 16667"/>
            </a:avLst>
          </a:prstGeom>
          <a:solidFill>
            <a:schemeClr val="accent1">
              <a:lumMod val="40000"/>
              <a:lumOff val="60000"/>
            </a:schemeClr>
          </a:solidFill>
          <a:ln>
            <a:solidFill>
              <a:srgbClr val="570a0a"/>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lt1"/>
              </a:solidFill>
              <a:effectLst/>
              <a:uFillTx/>
              <a:latin typeface="Calibri"/>
            </a:endParaRPr>
          </a:p>
        </p:txBody>
      </p:sp>
      <p:sp>
        <p:nvSpPr>
          <p:cNvPr id="220" name="Rectangle: Rounded Corners 20"/>
          <p:cNvSpPr/>
          <p:nvPr/>
        </p:nvSpPr>
        <p:spPr>
          <a:xfrm>
            <a:off x="900360" y="1141920"/>
            <a:ext cx="2277360" cy="1641960"/>
          </a:xfrm>
          <a:prstGeom prst="roundRect">
            <a:avLst>
              <a:gd name="adj" fmla="val 16667"/>
            </a:avLst>
          </a:prstGeom>
          <a:solidFill>
            <a:schemeClr val="accent1">
              <a:lumMod val="40000"/>
              <a:lumOff val="60000"/>
            </a:schemeClr>
          </a:solidFill>
          <a:ln>
            <a:solidFill>
              <a:srgbClr val="570a0a"/>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lt1"/>
              </a:solidFill>
              <a:effectLst/>
              <a:uFillTx/>
              <a:latin typeface="Calibri"/>
            </a:endParaRPr>
          </a:p>
        </p:txBody>
      </p:sp>
      <p:sp>
        <p:nvSpPr>
          <p:cNvPr id="221" name="Rectangle: Rounded Corners 18"/>
          <p:cNvSpPr/>
          <p:nvPr/>
        </p:nvSpPr>
        <p:spPr>
          <a:xfrm>
            <a:off x="5580720" y="2863800"/>
            <a:ext cx="2211840" cy="1641960"/>
          </a:xfrm>
          <a:prstGeom prst="roundRect">
            <a:avLst>
              <a:gd name="adj" fmla="val 16667"/>
            </a:avLst>
          </a:prstGeom>
          <a:solidFill>
            <a:schemeClr val="accent1">
              <a:lumMod val="40000"/>
              <a:lumOff val="60000"/>
            </a:schemeClr>
          </a:solidFill>
          <a:ln>
            <a:solidFill>
              <a:srgbClr val="570a0a"/>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lt1"/>
              </a:solidFill>
              <a:effectLst/>
              <a:uFillTx/>
              <a:latin typeface="Calibri"/>
            </a:endParaRPr>
          </a:p>
        </p:txBody>
      </p:sp>
      <p:sp>
        <p:nvSpPr>
          <p:cNvPr id="222" name="Rectangle: Rounded Corners 14"/>
          <p:cNvSpPr/>
          <p:nvPr/>
        </p:nvSpPr>
        <p:spPr>
          <a:xfrm>
            <a:off x="5592960" y="1159200"/>
            <a:ext cx="2211840" cy="1641960"/>
          </a:xfrm>
          <a:prstGeom prst="roundRect">
            <a:avLst>
              <a:gd name="adj" fmla="val 16667"/>
            </a:avLst>
          </a:prstGeom>
          <a:solidFill>
            <a:schemeClr val="accent1">
              <a:lumMod val="40000"/>
              <a:lumOff val="60000"/>
            </a:schemeClr>
          </a:solidFill>
          <a:ln>
            <a:solidFill>
              <a:srgbClr val="570a0a"/>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lt1"/>
              </a:solidFill>
              <a:effectLst/>
              <a:uFillTx/>
              <a:latin typeface="Calibri"/>
            </a:endParaRPr>
          </a:p>
        </p:txBody>
      </p:sp>
      <p:sp>
        <p:nvSpPr>
          <p:cNvPr id="223" name="Rectangle: Rounded Corners 13"/>
          <p:cNvSpPr/>
          <p:nvPr/>
        </p:nvSpPr>
        <p:spPr>
          <a:xfrm>
            <a:off x="3246480" y="1159920"/>
            <a:ext cx="2277360" cy="1641960"/>
          </a:xfrm>
          <a:prstGeom prst="roundRect">
            <a:avLst>
              <a:gd name="adj" fmla="val 16667"/>
            </a:avLst>
          </a:prstGeom>
          <a:solidFill>
            <a:schemeClr val="accent1">
              <a:lumMod val="40000"/>
              <a:lumOff val="60000"/>
            </a:schemeClr>
          </a:solidFill>
          <a:ln>
            <a:solidFill>
              <a:srgbClr val="570a0a"/>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lt1"/>
              </a:solidFill>
              <a:effectLst/>
              <a:uFillTx/>
              <a:latin typeface="Calibri"/>
            </a:endParaRPr>
          </a:p>
        </p:txBody>
      </p:sp>
      <p:sp>
        <p:nvSpPr>
          <p:cNvPr id="224" name="PlaceHolder 1"/>
          <p:cNvSpPr>
            <a:spLocks noGrp="1"/>
          </p:cNvSpPr>
          <p:nvPr>
            <p:ph type="title"/>
          </p:nvPr>
        </p:nvSpPr>
        <p:spPr>
          <a:xfrm>
            <a:off x="792360" y="51048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Key specifications- test plan </a:t>
            </a:r>
            <a:endParaRPr lang="nl-NL" sz="2700" b="0" u="none" strike="noStrike">
              <a:solidFill>
                <a:schemeClr val="dk1"/>
              </a:solidFill>
              <a:effectLst/>
              <a:uFillTx/>
              <a:latin typeface="Calibri"/>
            </a:endParaRPr>
          </a:p>
        </p:txBody>
      </p:sp>
      <p:sp>
        <p:nvSpPr>
          <p:cNvPr id="225" name="PlaceHolder 2"/>
          <p:cNvSpPr>
            <a:spLocks noGrp="1"/>
          </p:cNvSpPr>
          <p:nvPr>
            <p:ph/>
          </p:nvPr>
        </p:nvSpPr>
        <p:spPr>
          <a:xfrm>
            <a:off x="958320" y="1163880"/>
            <a:ext cx="2220120" cy="1650240"/>
          </a:xfrm>
          <a:prstGeom prst="rect">
            <a:avLst/>
          </a:prstGeom>
          <a:noFill/>
          <a:ln w="0">
            <a:noFill/>
          </a:ln>
        </p:spPr>
        <p:txBody>
          <a:bodyPr lIns="0" rIns="0" tIns="0" bIns="0" anchor="t">
            <a:noAutofit/>
          </a:bodyPr>
          <a:p>
            <a:pPr indent="0" defTabSz="685800">
              <a:lnSpc>
                <a:spcPct val="100000"/>
              </a:lnSpc>
              <a:buNone/>
              <a:tabLst>
                <a:tab algn="l" pos="0"/>
              </a:tabLst>
            </a:pPr>
            <a:r>
              <a:rPr lang="en-NL" sz="2000" b="0" u="none" strike="noStrike">
                <a:solidFill>
                  <a:schemeClr val="lt1"/>
                </a:solidFill>
                <a:effectLst/>
                <a:uFillTx/>
                <a:latin typeface="Calibri"/>
                <a:ea typeface="Calibri"/>
              </a:rPr>
              <a:t>Servo motors</a:t>
            </a:r>
            <a:endParaRPr lang="nl-NL" sz="2000" b="0" u="none" strike="noStrike">
              <a:solidFill>
                <a:schemeClr val="dk1"/>
              </a:solidFill>
              <a:effectLst/>
              <a:uFillTx/>
              <a:latin typeface="Calibri"/>
            </a:endParaRPr>
          </a:p>
          <a:p>
            <a:pPr indent="0" defTabSz="685800">
              <a:lnSpc>
                <a:spcPct val="100000"/>
              </a:lnSpc>
              <a:buNone/>
              <a:tabLst>
                <a:tab algn="l" pos="0"/>
              </a:tabLst>
            </a:pPr>
            <a:r>
              <a:rPr lang="en-NL" sz="1200" b="1" u="none" strike="noStrike">
                <a:solidFill>
                  <a:schemeClr val="dk1"/>
                </a:solidFill>
                <a:effectLst/>
                <a:uFillTx/>
                <a:latin typeface="Calibri"/>
                <a:ea typeface="Calibri"/>
              </a:rPr>
              <a:t>Holding torque – </a:t>
            </a:r>
            <a:r>
              <a:rPr lang="en-NL" sz="1200" b="0" u="none" strike="noStrike">
                <a:solidFill>
                  <a:schemeClr val="dk1"/>
                </a:solidFill>
                <a:effectLst/>
                <a:uFillTx/>
                <a:latin typeface="Calibri"/>
                <a:ea typeface="Calibri"/>
              </a:rPr>
              <a:t>Test by attaching weights to crank arm.</a:t>
            </a:r>
            <a:endParaRPr lang="nl-NL" sz="1200" b="0" u="none" strike="noStrike">
              <a:solidFill>
                <a:schemeClr val="dk1"/>
              </a:solidFill>
              <a:effectLst/>
              <a:uFillTx/>
              <a:latin typeface="Calibri"/>
            </a:endParaRPr>
          </a:p>
          <a:p>
            <a:pPr indent="0" defTabSz="685800">
              <a:lnSpc>
                <a:spcPct val="100000"/>
              </a:lnSpc>
              <a:buNone/>
              <a:tabLst>
                <a:tab algn="l" pos="0"/>
              </a:tabLst>
            </a:pPr>
            <a:r>
              <a:rPr lang="en-NL" sz="1200" b="1" u="none" strike="noStrike">
                <a:solidFill>
                  <a:schemeClr val="dk1"/>
                </a:solidFill>
                <a:effectLst/>
                <a:uFillTx/>
                <a:latin typeface="Calibri"/>
                <a:ea typeface="Calibri"/>
              </a:rPr>
              <a:t>Voltage</a:t>
            </a:r>
            <a:r>
              <a:rPr lang="en-NL" sz="1200" b="0" u="none" strike="noStrike">
                <a:solidFill>
                  <a:schemeClr val="dk1"/>
                </a:solidFill>
                <a:effectLst/>
                <a:uFillTx/>
                <a:latin typeface="Calibri"/>
                <a:ea typeface="Calibri"/>
              </a:rPr>
              <a:t> – tested by tracking voltage during displacements.</a:t>
            </a:r>
            <a:endParaRPr lang="nl-NL" sz="1200" b="0" u="none" strike="noStrike">
              <a:solidFill>
                <a:schemeClr val="dk1"/>
              </a:solidFill>
              <a:effectLst/>
              <a:uFillTx/>
              <a:latin typeface="Calibri"/>
            </a:endParaRPr>
          </a:p>
          <a:p>
            <a:pPr indent="0" defTabSz="685800">
              <a:lnSpc>
                <a:spcPct val="100000"/>
              </a:lnSpc>
              <a:buNone/>
              <a:tabLst>
                <a:tab algn="l" pos="0"/>
              </a:tabLst>
            </a:pPr>
            <a:r>
              <a:rPr lang="en-NL" sz="1200" b="1" u="none" strike="noStrike">
                <a:solidFill>
                  <a:schemeClr val="dk1"/>
                </a:solidFill>
                <a:effectLst/>
                <a:uFillTx/>
                <a:latin typeface="Calibri"/>
                <a:ea typeface="Calibri"/>
              </a:rPr>
              <a:t>Angle </a:t>
            </a:r>
            <a:r>
              <a:rPr lang="en-NL" sz="1200" b="0" u="none" strike="noStrike">
                <a:solidFill>
                  <a:schemeClr val="dk1"/>
                </a:solidFill>
                <a:effectLst/>
                <a:uFillTx/>
                <a:latin typeface="Calibri"/>
                <a:ea typeface="Calibri"/>
              </a:rPr>
              <a:t>= 0-180[Degrees] tested by signaling the servo to move to limits, track with an angle guage.</a:t>
            </a:r>
            <a:endParaRPr lang="nl-NL" sz="1200" b="0" u="none" strike="noStrike">
              <a:solidFill>
                <a:schemeClr val="dk1"/>
              </a:solidFill>
              <a:effectLst/>
              <a:uFillTx/>
              <a:latin typeface="Calibri"/>
            </a:endParaRPr>
          </a:p>
          <a:p>
            <a:pPr indent="0" defTabSz="685800">
              <a:lnSpc>
                <a:spcPct val="100000"/>
              </a:lnSpc>
              <a:buNone/>
              <a:tabLst>
                <a:tab algn="l" pos="0"/>
              </a:tabLst>
            </a:pPr>
            <a:endParaRPr lang="nl-NL" sz="1950" b="0" u="none" strike="noStrike">
              <a:solidFill>
                <a:schemeClr val="dk1"/>
              </a:solidFill>
              <a:effectLst/>
              <a:uFillTx/>
              <a:latin typeface="Calibri"/>
            </a:endParaRPr>
          </a:p>
        </p:txBody>
      </p:sp>
      <p:sp>
        <p:nvSpPr>
          <p:cNvPr id="226" name="PlaceHolder 3"/>
          <p:cNvSpPr>
            <a:spLocks noGrp="1"/>
          </p:cNvSpPr>
          <p:nvPr>
            <p:ph type="ftr" idx="66"/>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227" name="PlaceHolder 4"/>
          <p:cNvSpPr>
            <a:spLocks noGrp="1"/>
          </p:cNvSpPr>
          <p:nvPr>
            <p:ph type="sldNum" idx="67"/>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519C333C-431E-4F5B-B47C-61CEE904E17C}"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228" name="Content Placeholder 2"/>
          <p:cNvSpPr/>
          <p:nvPr/>
        </p:nvSpPr>
        <p:spPr>
          <a:xfrm>
            <a:off x="3348720" y="1281600"/>
            <a:ext cx="2091960" cy="1641960"/>
          </a:xfrm>
          <a:prstGeom prst="rect">
            <a:avLst/>
          </a:prstGeom>
          <a:noFill/>
          <a:ln w="0">
            <a:noFill/>
          </a:ln>
        </p:spPr>
        <p:style>
          <a:lnRef idx="0"/>
          <a:fillRef idx="0"/>
          <a:effectRef idx="0"/>
          <a:fontRef idx="minor"/>
        </p:style>
        <p:txBody>
          <a:bodyPr lIns="0" rIns="0" tIns="0" bIns="0" anchor="t">
            <a:noAutofit/>
          </a:bodyPr>
          <a:p>
            <a:pPr defTabSz="685800">
              <a:lnSpc>
                <a:spcPct val="100000"/>
              </a:lnSpc>
              <a:tabLst>
                <a:tab algn="l" pos="0"/>
              </a:tabLst>
            </a:pPr>
            <a:r>
              <a:rPr lang="en-NL" sz="1950" b="0" u="none" strike="noStrike">
                <a:solidFill>
                  <a:schemeClr val="lt1"/>
                </a:solidFill>
                <a:effectLst/>
                <a:uFillTx/>
                <a:latin typeface="Calibri"/>
              </a:rPr>
              <a:t>Linear actuator </a:t>
            </a:r>
            <a:endParaRPr lang="en-US" sz="1950" b="0" u="none" strike="noStrike">
              <a:solidFill>
                <a:srgbClr val="000000"/>
              </a:solidFill>
              <a:effectLst/>
              <a:uFillTx/>
              <a:latin typeface="Arial"/>
            </a:endParaRPr>
          </a:p>
          <a:p>
            <a:pPr defTabSz="685800">
              <a:lnSpc>
                <a:spcPct val="100000"/>
              </a:lnSpc>
              <a:tabLst>
                <a:tab algn="l" pos="0"/>
              </a:tabLst>
            </a:pPr>
            <a:r>
              <a:rPr lang="en-NL" sz="1200" b="1" u="none" strike="noStrike">
                <a:solidFill>
                  <a:schemeClr val="dk1"/>
                </a:solidFill>
                <a:effectLst/>
                <a:uFillTx/>
                <a:latin typeface="Calibri"/>
              </a:rPr>
              <a:t>Peak force </a:t>
            </a:r>
            <a:r>
              <a:rPr lang="en-NL" sz="1200" b="0" u="none" strike="noStrike">
                <a:solidFill>
                  <a:schemeClr val="dk1"/>
                </a:solidFill>
                <a:effectLst/>
                <a:uFillTx/>
                <a:latin typeface="Calibri"/>
              </a:rPr>
              <a:t>= 39.82[N] - test with a load cell </a:t>
            </a:r>
            <a:endParaRPr lang="en-US" sz="1200" b="0" u="none" strike="noStrike">
              <a:solidFill>
                <a:srgbClr val="000000"/>
              </a:solidFill>
              <a:effectLst/>
              <a:uFillTx/>
              <a:latin typeface="Arial"/>
            </a:endParaRPr>
          </a:p>
          <a:p>
            <a:pPr defTabSz="685800">
              <a:lnSpc>
                <a:spcPct val="100000"/>
              </a:lnSpc>
              <a:tabLst>
                <a:tab algn="l" pos="0"/>
              </a:tabLst>
            </a:pPr>
            <a:r>
              <a:rPr lang="en-NL" sz="1200" b="1" u="none" strike="noStrike">
                <a:solidFill>
                  <a:schemeClr val="dk1"/>
                </a:solidFill>
                <a:effectLst/>
                <a:uFillTx/>
                <a:latin typeface="Calibri"/>
              </a:rPr>
              <a:t>Stroke</a:t>
            </a:r>
            <a:r>
              <a:rPr lang="en-NL" sz="1200" b="0" u="none" strike="noStrike">
                <a:solidFill>
                  <a:schemeClr val="dk1"/>
                </a:solidFill>
                <a:effectLst/>
                <a:uFillTx/>
                <a:latin typeface="Calibri"/>
              </a:rPr>
              <a:t> = 50mm - test with incremental encoder</a:t>
            </a:r>
            <a:endParaRPr lang="en-US" sz="1200" b="0" u="none" strike="noStrike">
              <a:solidFill>
                <a:srgbClr val="000000"/>
              </a:solidFill>
              <a:effectLst/>
              <a:uFillTx/>
              <a:latin typeface="Arial"/>
            </a:endParaRPr>
          </a:p>
          <a:p>
            <a:pPr defTabSz="685800">
              <a:lnSpc>
                <a:spcPct val="100000"/>
              </a:lnSpc>
              <a:tabLst>
                <a:tab algn="l" pos="0"/>
              </a:tabLst>
            </a:pPr>
            <a:r>
              <a:rPr lang="en-NL" sz="1200" b="1" u="none" strike="noStrike">
                <a:solidFill>
                  <a:schemeClr val="dk1"/>
                </a:solidFill>
                <a:effectLst/>
                <a:uFillTx/>
                <a:latin typeface="Calibri"/>
              </a:rPr>
              <a:t>Current</a:t>
            </a:r>
            <a:r>
              <a:rPr lang="en-NL" sz="1200" b="0" u="none" strike="noStrike">
                <a:solidFill>
                  <a:schemeClr val="dk1"/>
                </a:solidFill>
                <a:effectLst/>
                <a:uFillTx/>
                <a:latin typeface="Calibri"/>
              </a:rPr>
              <a:t> = 15[A] - test with a current sensor</a:t>
            </a:r>
            <a:endParaRPr lang="en-US" sz="1200" b="0" u="none" strike="noStrike">
              <a:solidFill>
                <a:srgbClr val="000000"/>
              </a:solidFill>
              <a:effectLst/>
              <a:uFillTx/>
              <a:latin typeface="Arial"/>
            </a:endParaRPr>
          </a:p>
          <a:p>
            <a:pPr defTabSz="685800">
              <a:lnSpc>
                <a:spcPct val="100000"/>
              </a:lnSpc>
              <a:tabLst>
                <a:tab algn="l" pos="0"/>
              </a:tabLst>
            </a:pPr>
            <a:endParaRPr lang="en-US" sz="1200" b="0" u="none" strike="noStrike">
              <a:solidFill>
                <a:srgbClr val="000000"/>
              </a:solidFill>
              <a:effectLst/>
              <a:uFillTx/>
              <a:latin typeface="Arial"/>
            </a:endParaRPr>
          </a:p>
        </p:txBody>
      </p:sp>
      <p:sp>
        <p:nvSpPr>
          <p:cNvPr id="229" name="Content Placeholder 2"/>
          <p:cNvSpPr/>
          <p:nvPr/>
        </p:nvSpPr>
        <p:spPr>
          <a:xfrm>
            <a:off x="5653080" y="1281600"/>
            <a:ext cx="2091960" cy="1641960"/>
          </a:xfrm>
          <a:prstGeom prst="rect">
            <a:avLst/>
          </a:prstGeom>
          <a:noFill/>
          <a:ln w="0">
            <a:noFill/>
          </a:ln>
        </p:spPr>
        <p:style>
          <a:lnRef idx="0"/>
          <a:fillRef idx="0"/>
          <a:effectRef idx="0"/>
          <a:fontRef idx="minor"/>
        </p:style>
        <p:txBody>
          <a:bodyPr lIns="0" rIns="0" tIns="0" bIns="0" anchor="t">
            <a:noAutofit/>
          </a:bodyPr>
          <a:p>
            <a:pPr defTabSz="685800">
              <a:lnSpc>
                <a:spcPct val="100000"/>
              </a:lnSpc>
              <a:tabLst>
                <a:tab algn="l" pos="0"/>
              </a:tabLst>
            </a:pPr>
            <a:r>
              <a:rPr lang="en-NL" sz="1950" b="0" u="none" strike="noStrike">
                <a:solidFill>
                  <a:schemeClr val="lt1"/>
                </a:solidFill>
                <a:effectLst/>
                <a:uFillTx/>
                <a:latin typeface="Calibri"/>
              </a:rPr>
              <a:t>Encoders </a:t>
            </a:r>
            <a:endParaRPr lang="en-US" sz="1950" b="0" u="none" strike="noStrike">
              <a:solidFill>
                <a:srgbClr val="000000"/>
              </a:solidFill>
              <a:effectLst/>
              <a:uFillTx/>
              <a:latin typeface="Arial"/>
            </a:endParaRPr>
          </a:p>
          <a:p>
            <a:pPr defTabSz="685800">
              <a:lnSpc>
                <a:spcPct val="100000"/>
              </a:lnSpc>
              <a:tabLst>
                <a:tab algn="l" pos="0"/>
              </a:tabLst>
            </a:pPr>
            <a:r>
              <a:rPr lang="en-NL" sz="1200" b="1" u="none" strike="noStrike">
                <a:solidFill>
                  <a:schemeClr val="dk1"/>
                </a:solidFill>
                <a:effectLst/>
                <a:uFillTx/>
                <a:latin typeface="Calibri"/>
              </a:rPr>
              <a:t>Pulses signal </a:t>
            </a:r>
            <a:r>
              <a:rPr lang="en-NL" sz="1200" b="0" u="none" strike="noStrike">
                <a:solidFill>
                  <a:schemeClr val="dk1"/>
                </a:solidFill>
                <a:effectLst/>
                <a:uFillTx/>
                <a:latin typeface="Calibri"/>
              </a:rPr>
              <a:t>- Test output</a:t>
            </a:r>
            <a:r>
              <a:rPr lang="en-US" sz="1200" b="0" u="none" strike="noStrike">
                <a:solidFill>
                  <a:schemeClr val="dk1"/>
                </a:solidFill>
                <a:effectLst/>
                <a:uFillTx/>
                <a:latin typeface="Calibri"/>
              </a:rPr>
              <a:t> </a:t>
            </a:r>
            <a:r>
              <a:rPr lang="en-NL" sz="1200" b="0" u="none" strike="noStrike">
                <a:solidFill>
                  <a:schemeClr val="dk1"/>
                </a:solidFill>
                <a:effectLst/>
                <a:uFillTx/>
                <a:latin typeface="Calibri"/>
              </a:rPr>
              <a:t>signals with an oscilloscope, count pulses for a full rotation </a:t>
            </a:r>
            <a:endParaRPr lang="en-US" sz="1200" b="0" u="none" strike="noStrike">
              <a:solidFill>
                <a:srgbClr val="000000"/>
              </a:solidFill>
              <a:effectLst/>
              <a:uFillTx/>
              <a:latin typeface="Arial"/>
            </a:endParaRPr>
          </a:p>
          <a:p>
            <a:pPr defTabSz="685800">
              <a:lnSpc>
                <a:spcPct val="100000"/>
              </a:lnSpc>
              <a:tabLst>
                <a:tab algn="l" pos="0"/>
              </a:tabLst>
            </a:pPr>
            <a:r>
              <a:rPr lang="en-NL" sz="1200" b="0" u="none" strike="noStrike">
                <a:solidFill>
                  <a:schemeClr val="dk1"/>
                </a:solidFill>
                <a:effectLst/>
                <a:uFillTx/>
                <a:latin typeface="Calibri"/>
              </a:rPr>
              <a:t>(check if stable and free of noise)</a:t>
            </a:r>
            <a:endParaRPr lang="en-US" sz="1200" b="0" u="none" strike="noStrike">
              <a:solidFill>
                <a:srgbClr val="000000"/>
              </a:solidFill>
              <a:effectLst/>
              <a:uFillTx/>
              <a:latin typeface="Arial"/>
            </a:endParaRPr>
          </a:p>
        </p:txBody>
      </p:sp>
      <p:sp>
        <p:nvSpPr>
          <p:cNvPr id="230" name="Content Placeholder 2"/>
          <p:cNvSpPr/>
          <p:nvPr/>
        </p:nvSpPr>
        <p:spPr>
          <a:xfrm>
            <a:off x="996480" y="2895840"/>
            <a:ext cx="2122560" cy="1641960"/>
          </a:xfrm>
          <a:prstGeom prst="rect">
            <a:avLst/>
          </a:prstGeom>
          <a:noFill/>
          <a:ln w="0">
            <a:noFill/>
          </a:ln>
        </p:spPr>
        <p:style>
          <a:lnRef idx="0"/>
          <a:fillRef idx="0"/>
          <a:effectRef idx="0"/>
          <a:fontRef idx="minor"/>
        </p:style>
        <p:txBody>
          <a:bodyPr lIns="0" rIns="0" tIns="0" bIns="0" anchor="t">
            <a:noAutofit/>
          </a:bodyPr>
          <a:p>
            <a:pPr defTabSz="685800">
              <a:lnSpc>
                <a:spcPct val="100000"/>
              </a:lnSpc>
              <a:tabLst>
                <a:tab algn="l" pos="0"/>
              </a:tabLst>
            </a:pPr>
            <a:r>
              <a:rPr lang="en-NL" sz="1950" b="0" u="none" strike="noStrike">
                <a:solidFill>
                  <a:schemeClr val="lt1"/>
                </a:solidFill>
                <a:effectLst/>
                <a:uFillTx/>
                <a:latin typeface="Calibri"/>
              </a:rPr>
              <a:t>Battery</a:t>
            </a:r>
            <a:endParaRPr lang="en-US" sz="1950" b="0" u="none" strike="noStrike">
              <a:solidFill>
                <a:srgbClr val="000000"/>
              </a:solidFill>
              <a:effectLst/>
              <a:uFillTx/>
              <a:latin typeface="Arial"/>
            </a:endParaRPr>
          </a:p>
          <a:p>
            <a:pPr defTabSz="685800">
              <a:lnSpc>
                <a:spcPct val="100000"/>
              </a:lnSpc>
              <a:tabLst>
                <a:tab algn="l" pos="0"/>
              </a:tabLst>
            </a:pPr>
            <a:r>
              <a:rPr lang="en-US" sz="1200" b="1" u="none" strike="noStrike">
                <a:solidFill>
                  <a:schemeClr val="dk1"/>
                </a:solidFill>
                <a:effectLst/>
                <a:uFillTx/>
                <a:latin typeface="Calibri"/>
              </a:rPr>
              <a:t>Voltage = 24[V], Current =10[A] -</a:t>
            </a:r>
            <a:r>
              <a:rPr lang="en-US" sz="1200" b="0" u="none" strike="noStrike">
                <a:solidFill>
                  <a:schemeClr val="dk1"/>
                </a:solidFill>
                <a:effectLst/>
                <a:uFillTx/>
                <a:latin typeface="Calibri"/>
              </a:rPr>
              <a:t> Test the BMS</a:t>
            </a:r>
            <a:endParaRPr lang="en-US" sz="1200" b="0" u="none" strike="noStrike">
              <a:solidFill>
                <a:srgbClr val="000000"/>
              </a:solidFill>
              <a:effectLst/>
              <a:uFillTx/>
              <a:latin typeface="Arial"/>
            </a:endParaRPr>
          </a:p>
          <a:p>
            <a:pPr defTabSz="685800">
              <a:lnSpc>
                <a:spcPct val="100000"/>
              </a:lnSpc>
              <a:tabLst>
                <a:tab algn="l" pos="0"/>
              </a:tabLst>
            </a:pPr>
            <a:r>
              <a:rPr lang="en-US" sz="1200" b="1" u="none" strike="noStrike">
                <a:solidFill>
                  <a:schemeClr val="dk1"/>
                </a:solidFill>
                <a:effectLst/>
                <a:uFillTx/>
                <a:latin typeface="Calibri"/>
              </a:rPr>
              <a:t>Load test - </a:t>
            </a:r>
            <a:r>
              <a:rPr lang="en-US" sz="1200" b="0" u="none" strike="noStrike">
                <a:solidFill>
                  <a:schemeClr val="dk1"/>
                </a:solidFill>
                <a:effectLst/>
                <a:uFillTx/>
                <a:latin typeface="Calibri"/>
              </a:rPr>
              <a:t>Check temperature changes and power output.</a:t>
            </a:r>
            <a:endParaRPr lang="en-US" sz="1200" b="0" u="none" strike="noStrike">
              <a:solidFill>
                <a:srgbClr val="000000"/>
              </a:solidFill>
              <a:effectLst/>
              <a:uFillTx/>
              <a:latin typeface="Arial"/>
            </a:endParaRPr>
          </a:p>
          <a:p>
            <a:pPr defTabSz="685800">
              <a:lnSpc>
                <a:spcPct val="100000"/>
              </a:lnSpc>
              <a:tabLst>
                <a:tab algn="l" pos="0"/>
              </a:tabLst>
            </a:pPr>
            <a:r>
              <a:rPr lang="en-US" sz="1200" b="1" u="none" strike="noStrike">
                <a:solidFill>
                  <a:schemeClr val="dk1"/>
                </a:solidFill>
                <a:effectLst/>
                <a:uFillTx/>
                <a:latin typeface="Calibri"/>
                <a:ea typeface="Calibri"/>
              </a:rPr>
              <a:t>Battery life -</a:t>
            </a:r>
            <a:r>
              <a:rPr lang="en-US" sz="1200" b="0" u="none" strike="noStrike">
                <a:solidFill>
                  <a:schemeClr val="dk1"/>
                </a:solidFill>
                <a:effectLst/>
                <a:uFillTx/>
                <a:latin typeface="Calibri"/>
                <a:ea typeface="Calibri"/>
              </a:rPr>
              <a:t> record number of 3 cushion shots taken with full battery.</a:t>
            </a:r>
            <a:endParaRPr lang="en-US" sz="1200" b="0" u="none" strike="noStrike">
              <a:solidFill>
                <a:srgbClr val="000000"/>
              </a:solidFill>
              <a:effectLst/>
              <a:uFillTx/>
              <a:latin typeface="Arial"/>
            </a:endParaRPr>
          </a:p>
        </p:txBody>
      </p:sp>
      <p:sp>
        <p:nvSpPr>
          <p:cNvPr id="231" name="Content Placeholder 2"/>
          <p:cNvSpPr/>
          <p:nvPr/>
        </p:nvSpPr>
        <p:spPr>
          <a:xfrm>
            <a:off x="5669280" y="2949120"/>
            <a:ext cx="2122560" cy="1641960"/>
          </a:xfrm>
          <a:prstGeom prst="rect">
            <a:avLst/>
          </a:prstGeom>
          <a:noFill/>
          <a:ln w="0">
            <a:noFill/>
          </a:ln>
        </p:spPr>
        <p:style>
          <a:lnRef idx="0"/>
          <a:fillRef idx="0"/>
          <a:effectRef idx="0"/>
          <a:fontRef idx="minor"/>
        </p:style>
        <p:txBody>
          <a:bodyPr lIns="0" rIns="0" tIns="0" bIns="0" anchor="t">
            <a:noAutofit/>
          </a:bodyPr>
          <a:p>
            <a:pPr defTabSz="685800">
              <a:lnSpc>
                <a:spcPct val="100000"/>
              </a:lnSpc>
              <a:tabLst>
                <a:tab algn="l" pos="0"/>
              </a:tabLst>
            </a:pPr>
            <a:r>
              <a:rPr lang="en-NL" sz="1950" b="0" u="none" strike="noStrike">
                <a:solidFill>
                  <a:schemeClr val="lt1"/>
                </a:solidFill>
                <a:effectLst/>
                <a:uFillTx/>
                <a:latin typeface="Calibri"/>
              </a:rPr>
              <a:t>Motor driver</a:t>
            </a:r>
            <a:endParaRPr lang="en-US" sz="1950" b="0" u="none" strike="noStrike">
              <a:solidFill>
                <a:srgbClr val="000000"/>
              </a:solidFill>
              <a:effectLst/>
              <a:uFillTx/>
              <a:latin typeface="Arial"/>
            </a:endParaRPr>
          </a:p>
          <a:p>
            <a:pPr defTabSz="685800">
              <a:lnSpc>
                <a:spcPct val="100000"/>
              </a:lnSpc>
              <a:tabLst>
                <a:tab algn="l" pos="0"/>
              </a:tabLst>
            </a:pPr>
            <a:r>
              <a:rPr lang="en-US" sz="1200" b="1" u="none" strike="noStrike">
                <a:solidFill>
                  <a:schemeClr val="dk1"/>
                </a:solidFill>
                <a:effectLst/>
                <a:uFillTx/>
                <a:latin typeface="Calibri"/>
              </a:rPr>
              <a:t>Current </a:t>
            </a:r>
            <a:r>
              <a:rPr lang="en-US" sz="1200" b="0" u="none" strike="noStrike">
                <a:solidFill>
                  <a:schemeClr val="dk1"/>
                </a:solidFill>
                <a:effectLst/>
                <a:uFillTx/>
                <a:latin typeface="Calibri"/>
              </a:rPr>
              <a:t>– test with a multimeter</a:t>
            </a:r>
            <a:endParaRPr lang="en-US" sz="1200" b="0" u="none" strike="noStrike">
              <a:solidFill>
                <a:srgbClr val="000000"/>
              </a:solidFill>
              <a:effectLst/>
              <a:uFillTx/>
              <a:latin typeface="Arial"/>
            </a:endParaRPr>
          </a:p>
          <a:p>
            <a:pPr defTabSz="685800">
              <a:lnSpc>
                <a:spcPct val="100000"/>
              </a:lnSpc>
              <a:tabLst>
                <a:tab algn="l" pos="0"/>
              </a:tabLst>
            </a:pPr>
            <a:r>
              <a:rPr lang="en-US" sz="1200" b="1" u="none" strike="noStrike">
                <a:solidFill>
                  <a:schemeClr val="dk1"/>
                </a:solidFill>
                <a:effectLst/>
                <a:uFillTx/>
                <a:latin typeface="Calibri"/>
              </a:rPr>
              <a:t>Voltage</a:t>
            </a:r>
            <a:r>
              <a:rPr lang="en-US" sz="1200" b="0" u="none" strike="noStrike">
                <a:solidFill>
                  <a:schemeClr val="dk1"/>
                </a:solidFill>
                <a:effectLst/>
                <a:uFillTx/>
                <a:latin typeface="Calibri"/>
              </a:rPr>
              <a:t> – test with a multimeter </a:t>
            </a:r>
            <a:endParaRPr lang="en-US" sz="1200" b="0" u="none" strike="noStrike">
              <a:solidFill>
                <a:srgbClr val="000000"/>
              </a:solidFill>
              <a:effectLst/>
              <a:uFillTx/>
              <a:latin typeface="Arial"/>
            </a:endParaRPr>
          </a:p>
          <a:p>
            <a:pPr defTabSz="685800">
              <a:lnSpc>
                <a:spcPct val="100000"/>
              </a:lnSpc>
              <a:tabLst>
                <a:tab algn="l" pos="0"/>
              </a:tabLst>
            </a:pPr>
            <a:r>
              <a:rPr lang="en-US" sz="1200" b="1" u="none" strike="noStrike">
                <a:solidFill>
                  <a:schemeClr val="dk1"/>
                </a:solidFill>
                <a:effectLst/>
                <a:uFillTx/>
                <a:latin typeface="Calibri"/>
              </a:rPr>
              <a:t>Heat</a:t>
            </a:r>
            <a:r>
              <a:rPr lang="en-US" sz="1200" b="0" u="none" strike="noStrike">
                <a:solidFill>
                  <a:schemeClr val="dk1"/>
                </a:solidFill>
                <a:effectLst/>
                <a:uFillTx/>
                <a:latin typeface="Calibri"/>
              </a:rPr>
              <a:t> – check it does not overheat with thermal camera  </a:t>
            </a:r>
            <a:endParaRPr lang="en-US" sz="1200" b="0" u="none" strike="noStrike">
              <a:solidFill>
                <a:srgbClr val="000000"/>
              </a:solidFill>
              <a:effectLst/>
              <a:uFillTx/>
              <a:latin typeface="Arial"/>
            </a:endParaRPr>
          </a:p>
          <a:p>
            <a:pPr defTabSz="685800">
              <a:lnSpc>
                <a:spcPct val="100000"/>
              </a:lnSpc>
              <a:tabLst>
                <a:tab algn="l" pos="0"/>
              </a:tabLst>
            </a:pPr>
            <a:endParaRPr lang="en-US" sz="1950" b="0" u="none" strike="noStrike">
              <a:solidFill>
                <a:srgbClr val="000000"/>
              </a:solidFill>
              <a:effectLst/>
              <a:uFillTx/>
              <a:latin typeface="Arial"/>
            </a:endParaRPr>
          </a:p>
        </p:txBody>
      </p:sp>
      <p:sp>
        <p:nvSpPr>
          <p:cNvPr id="232" name="Content Placeholder 2"/>
          <p:cNvSpPr/>
          <p:nvPr/>
        </p:nvSpPr>
        <p:spPr>
          <a:xfrm>
            <a:off x="3351960" y="2894760"/>
            <a:ext cx="2228760" cy="1633680"/>
          </a:xfrm>
          <a:prstGeom prst="rect">
            <a:avLst/>
          </a:prstGeom>
          <a:noFill/>
          <a:ln w="0">
            <a:noFill/>
          </a:ln>
        </p:spPr>
        <p:style>
          <a:lnRef idx="0"/>
          <a:fillRef idx="0"/>
          <a:effectRef idx="0"/>
          <a:fontRef idx="minor"/>
        </p:style>
        <p:txBody>
          <a:bodyPr lIns="0" rIns="0" tIns="0" bIns="0" anchor="t">
            <a:noAutofit/>
          </a:bodyPr>
          <a:p>
            <a:pPr defTabSz="685800">
              <a:lnSpc>
                <a:spcPct val="100000"/>
              </a:lnSpc>
              <a:tabLst>
                <a:tab algn="l" pos="0"/>
              </a:tabLst>
            </a:pPr>
            <a:r>
              <a:rPr lang="en-US" sz="1950" b="0" u="none" strike="noStrike">
                <a:solidFill>
                  <a:schemeClr val="lt1"/>
                </a:solidFill>
                <a:effectLst/>
                <a:uFillTx/>
                <a:latin typeface="Calibri"/>
              </a:rPr>
              <a:t>Arduino Uno </a:t>
            </a:r>
            <a:r>
              <a:rPr lang="en-NL" sz="1950" b="0" u="none" strike="noStrike">
                <a:solidFill>
                  <a:schemeClr val="dk1"/>
                </a:solidFill>
                <a:effectLst/>
                <a:uFillTx/>
                <a:latin typeface="Calibri"/>
              </a:rPr>
              <a:t> </a:t>
            </a:r>
            <a:endParaRPr lang="en-US" sz="1950" b="0" u="none" strike="noStrike">
              <a:solidFill>
                <a:srgbClr val="000000"/>
              </a:solidFill>
              <a:effectLst/>
              <a:uFillTx/>
              <a:latin typeface="Arial"/>
            </a:endParaRPr>
          </a:p>
          <a:p>
            <a:pPr defTabSz="685800">
              <a:lnSpc>
                <a:spcPct val="100000"/>
              </a:lnSpc>
              <a:tabLst>
                <a:tab algn="l" pos="0"/>
              </a:tabLst>
            </a:pPr>
            <a:r>
              <a:rPr lang="en-NL" sz="1150" b="1" u="none" strike="noStrike">
                <a:solidFill>
                  <a:schemeClr val="dk1"/>
                </a:solidFill>
                <a:effectLst/>
                <a:uFillTx/>
                <a:latin typeface="Calibri"/>
              </a:rPr>
              <a:t>Input/Output voltag</a:t>
            </a:r>
            <a:r>
              <a:rPr lang="en-NL" sz="1150" b="1" u="none" strike="noStrike">
                <a:solidFill>
                  <a:schemeClr val="dk1"/>
                </a:solidFill>
                <a:effectLst/>
                <a:uFillTx/>
                <a:latin typeface="Calibri"/>
                <a:ea typeface="Calibri"/>
              </a:rPr>
              <a:t>e </a:t>
            </a:r>
            <a:r>
              <a:rPr lang="en-NL" sz="1150" b="0" u="none" strike="noStrike">
                <a:solidFill>
                  <a:schemeClr val="dk1"/>
                </a:solidFill>
                <a:effectLst/>
                <a:uFillTx/>
                <a:latin typeface="Calibri"/>
                <a:ea typeface="Calibri"/>
              </a:rPr>
              <a:t>= 5[V] Test</a:t>
            </a:r>
            <a:endParaRPr lang="en-US" sz="1150" b="0" u="none" strike="noStrike">
              <a:solidFill>
                <a:srgbClr val="000000"/>
              </a:solidFill>
              <a:effectLst/>
              <a:uFillTx/>
              <a:latin typeface="Arial"/>
            </a:endParaRPr>
          </a:p>
          <a:p>
            <a:pPr defTabSz="685800">
              <a:lnSpc>
                <a:spcPct val="100000"/>
              </a:lnSpc>
              <a:tabLst>
                <a:tab algn="l" pos="0"/>
              </a:tabLst>
            </a:pPr>
            <a:r>
              <a:rPr lang="en-NL" sz="1150" b="0" u="none" strike="noStrike">
                <a:solidFill>
                  <a:schemeClr val="dk1"/>
                </a:solidFill>
                <a:effectLst/>
                <a:uFillTx/>
                <a:latin typeface="Calibri"/>
                <a:ea typeface="Calibri"/>
              </a:rPr>
              <a:t>with multimeter.</a:t>
            </a:r>
            <a:endParaRPr lang="en-US" sz="1150" b="0" u="none" strike="noStrike">
              <a:solidFill>
                <a:srgbClr val="000000"/>
              </a:solidFill>
              <a:effectLst/>
              <a:uFillTx/>
              <a:latin typeface="Arial"/>
            </a:endParaRPr>
          </a:p>
          <a:p>
            <a:pPr defTabSz="685800">
              <a:lnSpc>
                <a:spcPct val="100000"/>
              </a:lnSpc>
              <a:tabLst>
                <a:tab algn="l" pos="0"/>
              </a:tabLst>
            </a:pPr>
            <a:r>
              <a:rPr lang="en-NL" sz="1150" b="1" u="none" strike="noStrike">
                <a:solidFill>
                  <a:schemeClr val="dk1"/>
                </a:solidFill>
                <a:effectLst/>
                <a:uFillTx/>
                <a:latin typeface="Calibri"/>
                <a:ea typeface="Calibri"/>
              </a:rPr>
              <a:t>Data reception -</a:t>
            </a:r>
            <a:r>
              <a:rPr lang="en-NL" sz="1150" b="0" u="none" strike="noStrike">
                <a:solidFill>
                  <a:schemeClr val="dk1"/>
                </a:solidFill>
                <a:effectLst/>
                <a:uFillTx/>
                <a:latin typeface="Calibri"/>
                <a:ea typeface="Calibri"/>
              </a:rPr>
              <a:t> Test by using serial monitoring</a:t>
            </a:r>
            <a:endParaRPr lang="en-US" sz="1150" b="0" u="none" strike="noStrike">
              <a:solidFill>
                <a:srgbClr val="000000"/>
              </a:solidFill>
              <a:effectLst/>
              <a:uFillTx/>
              <a:latin typeface="Arial"/>
            </a:endParaRPr>
          </a:p>
          <a:p>
            <a:pPr defTabSz="685800">
              <a:lnSpc>
                <a:spcPct val="100000"/>
              </a:lnSpc>
              <a:tabLst>
                <a:tab algn="l" pos="0"/>
              </a:tabLst>
            </a:pPr>
            <a:r>
              <a:rPr lang="en-NL" sz="1150" b="1" u="none" strike="noStrike">
                <a:solidFill>
                  <a:schemeClr val="dk1"/>
                </a:solidFill>
                <a:effectLst/>
                <a:uFillTx/>
                <a:latin typeface="Calibri"/>
                <a:ea typeface="Calibri"/>
              </a:rPr>
              <a:t>Load testing -</a:t>
            </a:r>
            <a:r>
              <a:rPr lang="en-NL" sz="1150" b="0" u="none" strike="noStrike">
                <a:solidFill>
                  <a:schemeClr val="dk1"/>
                </a:solidFill>
                <a:effectLst/>
                <a:uFillTx/>
                <a:latin typeface="Calibri"/>
                <a:ea typeface="Calibri"/>
              </a:rPr>
              <a:t> Run full test setup, while tracking power usage and temperature fluctuations</a:t>
            </a:r>
            <a:endParaRPr lang="en-US" sz="1150" b="0" u="none" strike="noStrike">
              <a:solidFill>
                <a:srgbClr val="000000"/>
              </a:solidFill>
              <a:effectLst/>
              <a:uFillTx/>
              <a:latin typeface="Arial"/>
            </a:endParaRPr>
          </a:p>
          <a:p>
            <a:pPr defTabSz="685800">
              <a:lnSpc>
                <a:spcPct val="100000"/>
              </a:lnSpc>
              <a:tabLst>
                <a:tab algn="l" pos="0"/>
              </a:tabLst>
            </a:pPr>
            <a:endParaRPr lang="en-US" sz="1950" b="0" u="none" strike="noStrik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Accuracy budget</a:t>
            </a:r>
            <a:endParaRPr lang="nl-NL" sz="2700" b="0" u="none" strike="noStrike">
              <a:solidFill>
                <a:schemeClr val="dk1"/>
              </a:solidFill>
              <a:effectLst/>
              <a:uFillTx/>
              <a:latin typeface="Calibri"/>
            </a:endParaRPr>
          </a:p>
        </p:txBody>
      </p:sp>
      <p:sp>
        <p:nvSpPr>
          <p:cNvPr id="234" name="PlaceHolder 2"/>
          <p:cNvSpPr>
            <a:spLocks noGrp="1"/>
          </p:cNvSpPr>
          <p:nvPr>
            <p:ph/>
          </p:nvPr>
        </p:nvSpPr>
        <p:spPr>
          <a:xfrm>
            <a:off x="758880" y="1076400"/>
            <a:ext cx="7500960" cy="2922120"/>
          </a:xfrm>
          <a:prstGeom prst="rect">
            <a:avLst/>
          </a:prstGeom>
          <a:blipFill rotWithShape="0">
            <a:blip r:embed="rId1"/>
            <a:stretch>
              <a:fillRect l="-1708" t="-2722"/>
            </a:stretch>
          </a:blipFill>
          <a:ln w="0">
            <a:noFill/>
          </a:ln>
        </p:spPr>
        <p:txBody>
          <a:bodyPr lIns="0" rIns="0" tIns="0" bIns="0" anchor="t">
            <a:noAutofit/>
          </a:bodyPr>
          <a:p>
            <a:pPr indent="0" defTabSz="685800">
              <a:lnSpc>
                <a:spcPct val="100000"/>
              </a:lnSpc>
              <a:buNone/>
              <a:tabLst>
                <a:tab algn="l" pos="0"/>
              </a:tabLst>
            </a:pPr>
            <a:r>
              <a:rPr lang="en-US" sz="1950" b="0" u="none" strike="noStrike">
                <a:solidFill>
                  <a:srgbClr val="ffffff">
                    <a:alpha val="1000"/>
                  </a:srgbClr>
                </a:solidFill>
                <a:effectLst/>
                <a:uFillTx/>
                <a:latin typeface="Calibri"/>
              </a:rPr>
              <a:t> </a:t>
            </a:r>
            <a:endParaRPr lang="nl-NL" sz="1950" b="0" u="none" strike="noStrike">
              <a:solidFill>
                <a:schemeClr val="dk1"/>
              </a:solidFill>
              <a:effectLst/>
              <a:uFillTx/>
              <a:latin typeface="Calibri"/>
            </a:endParaRPr>
          </a:p>
        </p:txBody>
      </p:sp>
      <p:sp>
        <p:nvSpPr>
          <p:cNvPr id="235" name="PlaceHolder 3"/>
          <p:cNvSpPr>
            <a:spLocks noGrp="1"/>
          </p:cNvSpPr>
          <p:nvPr>
            <p:ph type="ftr" idx="68"/>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236" name="PlaceHolder 4"/>
          <p:cNvSpPr>
            <a:spLocks noGrp="1"/>
          </p:cNvSpPr>
          <p:nvPr>
            <p:ph type="sldNum" idx="69"/>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2AC0D044-F813-47EC-AE82-6FE031ACFD6A}"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pic>
        <p:nvPicPr>
          <p:cNvPr id="237" name="Picture 8"/>
          <p:cNvPicPr/>
          <p:nvPr/>
        </p:nvPicPr>
        <p:blipFill>
          <a:blip r:embed="rId2"/>
          <a:srcRect l="4590" t="6342" r="2833" b="2165"/>
          <a:stretch/>
        </p:blipFill>
        <p:spPr>
          <a:xfrm>
            <a:off x="1291320" y="2571840"/>
            <a:ext cx="4899240" cy="1928160"/>
          </a:xfrm>
          <a:prstGeom prst="rect">
            <a:avLst/>
          </a:prstGeom>
          <a:noFill/>
          <a:ln w="0">
            <a:noFill/>
          </a:ln>
        </p:spPr>
      </p:pic>
      <p:sp>
        <p:nvSpPr>
          <p:cNvPr id="238" name="TextBox 9"/>
          <p:cNvSpPr/>
          <p:nvPr/>
        </p:nvSpPr>
        <p:spPr>
          <a:xfrm>
            <a:off x="6431760" y="3112920"/>
            <a:ext cx="2044080" cy="599760"/>
          </a:xfrm>
          <a:prstGeom prst="rect">
            <a:avLst/>
          </a:prstGeom>
          <a:solidFill>
            <a:schemeClr val="accent1">
              <a:lumMod val="40000"/>
              <a:lumOff val="60000"/>
            </a:schemeClr>
          </a:solidFill>
          <a:ln>
            <a:solidFill>
              <a:srgbClr val="c81919"/>
            </a:solidFill>
          </a:ln>
        </p:spPr>
        <p:style>
          <a:lnRef idx="2">
            <a:schemeClr val="accent1"/>
          </a:lnRef>
          <a:fillRef idx="1">
            <a:schemeClr val="lt1"/>
          </a:fillRef>
          <a:effectRef idx="0">
            <a:schemeClr val="accent1"/>
          </a:effectRef>
          <a:fontRef idx="minor"/>
        </p:style>
        <p:txBody>
          <a:bodyPr lIns="90000" rIns="90000" tIns="45000" bIns="45000" anchor="t">
            <a:spAutoFit/>
          </a:bodyPr>
          <a:p>
            <a:pPr defTabSz="685800">
              <a:lnSpc>
                <a:spcPct val="100000"/>
              </a:lnSpc>
            </a:pPr>
            <a:r>
              <a:rPr lang="en-NL" sz="1100" b="0" u="none" strike="noStrike">
                <a:solidFill>
                  <a:schemeClr val="dk1"/>
                </a:solidFill>
                <a:effectLst/>
                <a:uFillTx/>
                <a:latin typeface="Calibri"/>
              </a:rPr>
              <a:t>Need a tracking error of 0.6mm maximum to meet 2mm accuracy requirement </a:t>
            </a:r>
            <a:endParaRPr lang="en-US" sz="1100" b="0" u="none" strike="noStrik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9" name="Picture 56" descr="A black and yellow battery&#10;&#10;AI-generated content may be incorrect."/>
          <p:cNvPicPr/>
          <p:nvPr/>
        </p:nvPicPr>
        <p:blipFill>
          <a:blip r:embed="rId1"/>
          <a:stretch/>
        </p:blipFill>
        <p:spPr>
          <a:xfrm>
            <a:off x="6620400" y="605520"/>
            <a:ext cx="2720880" cy="2298600"/>
          </a:xfrm>
          <a:prstGeom prst="rect">
            <a:avLst/>
          </a:prstGeom>
          <a:noFill/>
          <a:ln w="0">
            <a:noFill/>
          </a:ln>
        </p:spPr>
      </p:pic>
      <p:sp>
        <p:nvSpPr>
          <p:cNvPr id="240"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Electromagnetic linear actuator </a:t>
            </a:r>
            <a:endParaRPr lang="nl-NL" sz="2700" b="0" u="none" strike="noStrike">
              <a:solidFill>
                <a:schemeClr val="dk1"/>
              </a:solidFill>
              <a:effectLst/>
              <a:uFillTx/>
              <a:latin typeface="Calibri"/>
            </a:endParaRPr>
          </a:p>
        </p:txBody>
      </p:sp>
      <p:sp>
        <p:nvSpPr>
          <p:cNvPr id="241" name="PlaceHolder 2"/>
          <p:cNvSpPr>
            <a:spLocks noGrp="1"/>
          </p:cNvSpPr>
          <p:nvPr>
            <p:ph type="ftr" idx="70"/>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242" name="PlaceHolder 3"/>
          <p:cNvSpPr>
            <a:spLocks noGrp="1"/>
          </p:cNvSpPr>
          <p:nvPr>
            <p:ph type="sldNum" idx="71"/>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6218D5AD-C47B-4EE9-9146-294AFCAE8CAD}"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243" name="Content Placeholder 2"/>
          <p:cNvSpPr/>
          <p:nvPr/>
        </p:nvSpPr>
        <p:spPr>
          <a:xfrm>
            <a:off x="155880" y="2120040"/>
            <a:ext cx="1701360" cy="299880"/>
          </a:xfrm>
          <a:prstGeom prst="rect">
            <a:avLst/>
          </a:prstGeom>
          <a:blipFill rotWithShape="0">
            <a:blip r:embed="rId2"/>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sp>
        <p:nvSpPr>
          <p:cNvPr id="244" name="TextBox 6"/>
          <p:cNvSpPr/>
          <p:nvPr/>
        </p:nvSpPr>
        <p:spPr>
          <a:xfrm>
            <a:off x="300960" y="1401840"/>
            <a:ext cx="1673640" cy="18432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600" b="0" u="sng" strike="noStrike">
                <a:solidFill>
                  <a:schemeClr val="dk1"/>
                </a:solidFill>
                <a:effectLst/>
                <a:uFillTx/>
                <a:latin typeface="Calibri"/>
                <a:hlinkClick r:id="rId3"/>
              </a:rPr>
              <a:t>https://drdavepoolinfo.com/faq/speed/typical/</a:t>
            </a:r>
            <a:endParaRPr lang="en-US" sz="600" b="0" u="none" strike="noStrike">
              <a:solidFill>
                <a:srgbClr val="000000"/>
              </a:solidFill>
              <a:effectLst/>
              <a:uFillTx/>
              <a:latin typeface="Arial"/>
            </a:endParaRPr>
          </a:p>
        </p:txBody>
      </p:sp>
      <p:sp>
        <p:nvSpPr>
          <p:cNvPr id="245" name="TextBox 7"/>
          <p:cNvSpPr/>
          <p:nvPr/>
        </p:nvSpPr>
        <p:spPr>
          <a:xfrm>
            <a:off x="96840" y="954720"/>
            <a:ext cx="1877400" cy="71532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350" b="1" u="none" strike="noStrike">
                <a:solidFill>
                  <a:srgbClr val="000000"/>
                </a:solidFill>
                <a:effectLst/>
                <a:uFillTx/>
                <a:latin typeface="inherit"/>
              </a:rPr>
              <a:t>Fast shot</a:t>
            </a:r>
            <a:r>
              <a:rPr lang="en-NL" sz="1350" b="0" u="none" strike="noStrike">
                <a:solidFill>
                  <a:srgbClr val="000000"/>
                </a:solidFill>
                <a:effectLst/>
                <a:uFillTx/>
                <a:latin typeface="inherit"/>
              </a:rPr>
              <a:t>: 1.9-3.2 m/s</a:t>
            </a:r>
            <a:endParaRPr lang="en-US" sz="1350" b="0" u="none" strike="noStrike">
              <a:solidFill>
                <a:srgbClr val="000000"/>
              </a:solidFill>
              <a:effectLst/>
              <a:uFillTx/>
              <a:latin typeface="Arial"/>
            </a:endParaRPr>
          </a:p>
          <a:p>
            <a:pPr defTabSz="685800">
              <a:lnSpc>
                <a:spcPct val="100000"/>
              </a:lnSpc>
            </a:pPr>
            <a:r>
              <a:rPr lang="en-NL" sz="1350" b="1" u="none" strike="noStrike">
                <a:solidFill>
                  <a:srgbClr val="000000"/>
                </a:solidFill>
                <a:effectLst/>
                <a:uFillTx/>
                <a:latin typeface="inherit"/>
              </a:rPr>
              <a:t>Power shot</a:t>
            </a:r>
            <a:r>
              <a:rPr lang="en-NL" sz="1350" b="0" u="none" strike="noStrike">
                <a:solidFill>
                  <a:srgbClr val="000000"/>
                </a:solidFill>
                <a:effectLst/>
                <a:uFillTx/>
                <a:latin typeface="inherit"/>
              </a:rPr>
              <a:t>: 3.2-4.5 m/s</a:t>
            </a:r>
            <a:endParaRPr lang="en-US" sz="135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p:txBody>
      </p:sp>
      <p:sp>
        <p:nvSpPr>
          <p:cNvPr id="246" name="TextBox 8"/>
          <p:cNvSpPr/>
          <p:nvPr/>
        </p:nvSpPr>
        <p:spPr>
          <a:xfrm>
            <a:off x="114120" y="2522160"/>
            <a:ext cx="3274200" cy="2169360"/>
          </a:xfrm>
          <a:prstGeom prst="rect">
            <a:avLst/>
          </a:prstGeom>
          <a:blipFill rotWithShape="0">
            <a:blip r:embed="rId4"/>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sp>
        <p:nvSpPr>
          <p:cNvPr id="247" name="TextBox 9"/>
          <p:cNvSpPr/>
          <p:nvPr/>
        </p:nvSpPr>
        <p:spPr>
          <a:xfrm>
            <a:off x="1660320" y="4191840"/>
            <a:ext cx="2287800" cy="388080"/>
          </a:xfrm>
          <a:prstGeom prst="rect">
            <a:avLst/>
          </a:prstGeom>
          <a:blipFill rotWithShape="0">
            <a:blip r:embed="rId5"/>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pic>
        <p:nvPicPr>
          <p:cNvPr id="248" name="Picture 11"/>
          <p:cNvPicPr/>
          <p:nvPr/>
        </p:nvPicPr>
        <p:blipFill>
          <a:blip r:embed="rId6"/>
          <a:stretch/>
        </p:blipFill>
        <p:spPr>
          <a:xfrm>
            <a:off x="4147920" y="1083240"/>
            <a:ext cx="2287800" cy="3237840"/>
          </a:xfrm>
          <a:prstGeom prst="rect">
            <a:avLst/>
          </a:prstGeom>
          <a:noFill/>
          <a:ln w="0">
            <a:noFill/>
          </a:ln>
        </p:spPr>
      </p:pic>
      <p:sp>
        <p:nvSpPr>
          <p:cNvPr id="249" name="TextBox 12"/>
          <p:cNvSpPr/>
          <p:nvPr/>
        </p:nvSpPr>
        <p:spPr>
          <a:xfrm>
            <a:off x="1836360" y="2113920"/>
            <a:ext cx="1006560" cy="299880"/>
          </a:xfrm>
          <a:prstGeom prst="rect">
            <a:avLst/>
          </a:prstGeom>
          <a:blipFill rotWithShape="0">
            <a:blip r:embed="rId7"/>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cxnSp>
        <p:nvCxnSpPr>
          <p:cNvPr id="250" name="Straight Arrow Connector 16"/>
          <p:cNvCxnSpPr/>
          <p:nvPr/>
        </p:nvCxnSpPr>
        <p:spPr>
          <a:xfrm flipV="1">
            <a:off x="6789600" y="1298160"/>
            <a:ext cx="519120" cy="596880"/>
          </a:xfrm>
          <a:prstGeom prst="straightConnector1">
            <a:avLst/>
          </a:prstGeom>
          <a:ln>
            <a:solidFill>
              <a:srgbClr val="c81919"/>
            </a:solidFill>
            <a:tailEnd len="med" type="triangle" w="med"/>
          </a:ln>
        </p:spPr>
      </p:cxnSp>
      <p:cxnSp>
        <p:nvCxnSpPr>
          <p:cNvPr id="251" name="Straight Arrow Connector 17"/>
          <p:cNvCxnSpPr/>
          <p:nvPr/>
        </p:nvCxnSpPr>
        <p:spPr>
          <a:xfrm flipV="1">
            <a:off x="6730920" y="1878480"/>
            <a:ext cx="1003320" cy="1083960"/>
          </a:xfrm>
          <a:prstGeom prst="straightConnector1">
            <a:avLst/>
          </a:prstGeom>
          <a:ln>
            <a:solidFill>
              <a:srgbClr val="c81919"/>
            </a:solidFill>
            <a:tailEnd len="med" type="triangle" w="med"/>
          </a:ln>
        </p:spPr>
      </p:cxnSp>
      <p:cxnSp>
        <p:nvCxnSpPr>
          <p:cNvPr id="252" name="Straight Arrow Connector 19"/>
          <p:cNvCxnSpPr/>
          <p:nvPr/>
        </p:nvCxnSpPr>
        <p:spPr>
          <a:xfrm flipH="1" flipV="1">
            <a:off x="8149680" y="1921320"/>
            <a:ext cx="226440" cy="1265040"/>
          </a:xfrm>
          <a:prstGeom prst="straightConnector1">
            <a:avLst/>
          </a:prstGeom>
          <a:ln>
            <a:solidFill>
              <a:srgbClr val="c81919"/>
            </a:solidFill>
            <a:tailEnd len="med" type="triangle" w="med"/>
          </a:ln>
        </p:spPr>
      </p:cxnSp>
      <p:cxnSp>
        <p:nvCxnSpPr>
          <p:cNvPr id="253" name="Straight Arrow Connector 21"/>
          <p:cNvCxnSpPr/>
          <p:nvPr/>
        </p:nvCxnSpPr>
        <p:spPr>
          <a:xfrm>
            <a:off x="6160680" y="721440"/>
            <a:ext cx="962280" cy="259200"/>
          </a:xfrm>
          <a:prstGeom prst="straightConnector1">
            <a:avLst/>
          </a:prstGeom>
          <a:ln>
            <a:solidFill>
              <a:srgbClr val="c81919"/>
            </a:solidFill>
            <a:tailEnd len="med" type="triangle" w="med"/>
          </a:ln>
        </p:spPr>
      </p:cxnSp>
      <p:sp>
        <p:nvSpPr>
          <p:cNvPr id="254" name="TextBox 22"/>
          <p:cNvSpPr/>
          <p:nvPr/>
        </p:nvSpPr>
        <p:spPr>
          <a:xfrm>
            <a:off x="7390440" y="359640"/>
            <a:ext cx="1129320" cy="29988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350" b="0" u="none" strike="noStrike">
                <a:solidFill>
                  <a:schemeClr val="dk1"/>
                </a:solidFill>
                <a:effectLst/>
                <a:uFillTx/>
                <a:latin typeface="Calibri"/>
              </a:rPr>
              <a:t>Section View </a:t>
            </a:r>
            <a:endParaRPr lang="en-US" sz="1350" b="0" u="none" strike="noStrike">
              <a:solidFill>
                <a:srgbClr val="000000"/>
              </a:solidFill>
              <a:effectLst/>
              <a:uFillTx/>
              <a:latin typeface="Arial"/>
            </a:endParaRPr>
          </a:p>
        </p:txBody>
      </p:sp>
      <p:sp>
        <p:nvSpPr>
          <p:cNvPr id="255" name="TextBox 23"/>
          <p:cNvSpPr/>
          <p:nvPr/>
        </p:nvSpPr>
        <p:spPr>
          <a:xfrm>
            <a:off x="7889040" y="3186360"/>
            <a:ext cx="1288800" cy="26136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100" b="0" u="none" strike="noStrike">
                <a:solidFill>
                  <a:schemeClr val="dk1"/>
                </a:solidFill>
                <a:effectLst/>
                <a:uFillTx/>
                <a:latin typeface="Calibri"/>
              </a:rPr>
              <a:t>Permanent magnet</a:t>
            </a:r>
            <a:endParaRPr lang="en-US" sz="1100" b="0" u="none" strike="noStrike">
              <a:solidFill>
                <a:srgbClr val="000000"/>
              </a:solidFill>
              <a:effectLst/>
              <a:uFillTx/>
              <a:latin typeface="Arial"/>
            </a:endParaRPr>
          </a:p>
        </p:txBody>
      </p:sp>
      <p:sp>
        <p:nvSpPr>
          <p:cNvPr id="256" name="TextBox 24"/>
          <p:cNvSpPr/>
          <p:nvPr/>
        </p:nvSpPr>
        <p:spPr>
          <a:xfrm>
            <a:off x="6245640" y="2946960"/>
            <a:ext cx="846360" cy="26136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100" b="0" u="none" strike="noStrike">
                <a:solidFill>
                  <a:schemeClr val="dk1"/>
                </a:solidFill>
                <a:effectLst/>
                <a:uFillTx/>
                <a:latin typeface="Calibri"/>
              </a:rPr>
              <a:t>Copper Coil</a:t>
            </a:r>
            <a:endParaRPr lang="en-US" sz="1100" b="0" u="none" strike="noStrike">
              <a:solidFill>
                <a:srgbClr val="000000"/>
              </a:solidFill>
              <a:effectLst/>
              <a:uFillTx/>
              <a:latin typeface="Arial"/>
            </a:endParaRPr>
          </a:p>
        </p:txBody>
      </p:sp>
      <p:sp>
        <p:nvSpPr>
          <p:cNvPr id="257" name="TextBox 25"/>
          <p:cNvSpPr/>
          <p:nvPr/>
        </p:nvSpPr>
        <p:spPr>
          <a:xfrm>
            <a:off x="6059520" y="1852200"/>
            <a:ext cx="966600" cy="26136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100" b="0" u="none" strike="noStrike">
                <a:solidFill>
                  <a:schemeClr val="dk1"/>
                </a:solidFill>
                <a:effectLst/>
                <a:uFillTx/>
                <a:latin typeface="Calibri"/>
              </a:rPr>
              <a:t>Return Spring</a:t>
            </a:r>
            <a:endParaRPr lang="en-US" sz="1100" b="0" u="none" strike="noStrike">
              <a:solidFill>
                <a:srgbClr val="000000"/>
              </a:solidFill>
              <a:effectLst/>
              <a:uFillTx/>
              <a:latin typeface="Arial"/>
            </a:endParaRPr>
          </a:p>
        </p:txBody>
      </p:sp>
      <p:sp>
        <p:nvSpPr>
          <p:cNvPr id="258" name="TextBox 27"/>
          <p:cNvSpPr/>
          <p:nvPr/>
        </p:nvSpPr>
        <p:spPr>
          <a:xfrm>
            <a:off x="5677200" y="443520"/>
            <a:ext cx="835200" cy="26136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100" b="0" u="none" strike="noStrike">
                <a:solidFill>
                  <a:schemeClr val="dk1"/>
                </a:solidFill>
                <a:effectLst/>
                <a:uFillTx/>
                <a:latin typeface="Calibri"/>
              </a:rPr>
              <a:t>Coil holder </a:t>
            </a:r>
            <a:endParaRPr lang="en-US" sz="1100" b="0" u="none" strike="noStrike">
              <a:solidFill>
                <a:srgbClr val="000000"/>
              </a:solidFill>
              <a:effectLst/>
              <a:uFillTx/>
              <a:latin typeface="Arial"/>
            </a:endParaRPr>
          </a:p>
        </p:txBody>
      </p:sp>
      <p:cxnSp>
        <p:nvCxnSpPr>
          <p:cNvPr id="259" name="Straight Arrow Connector 30"/>
          <p:cNvCxnSpPr/>
          <p:nvPr/>
        </p:nvCxnSpPr>
        <p:spPr>
          <a:xfrm flipV="1">
            <a:off x="7154640" y="2399400"/>
            <a:ext cx="811800" cy="1113120"/>
          </a:xfrm>
          <a:prstGeom prst="straightConnector1">
            <a:avLst/>
          </a:prstGeom>
          <a:ln>
            <a:solidFill>
              <a:srgbClr val="c81919"/>
            </a:solidFill>
            <a:tailEnd len="med" type="triangle" w="med"/>
          </a:ln>
        </p:spPr>
      </p:cxnSp>
      <p:sp>
        <p:nvSpPr>
          <p:cNvPr id="260" name="TextBox 32"/>
          <p:cNvSpPr/>
          <p:nvPr/>
        </p:nvSpPr>
        <p:spPr>
          <a:xfrm>
            <a:off x="6712200" y="3501000"/>
            <a:ext cx="847800" cy="26136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100" b="0" u="none" strike="noStrike">
                <a:solidFill>
                  <a:schemeClr val="dk1"/>
                </a:solidFill>
                <a:effectLst/>
                <a:uFillTx/>
                <a:latin typeface="Calibri"/>
              </a:rPr>
              <a:t>Steel Stator</a:t>
            </a:r>
            <a:endParaRPr lang="en-US" sz="1100" b="0" u="none" strike="noStrike">
              <a:solidFill>
                <a:srgbClr val="000000"/>
              </a:solidFill>
              <a:effectLst/>
              <a:uFillTx/>
              <a:latin typeface="Arial"/>
            </a:endParaRPr>
          </a:p>
        </p:txBody>
      </p:sp>
      <p:sp>
        <p:nvSpPr>
          <p:cNvPr id="261" name="Left Bracket 33"/>
          <p:cNvSpPr/>
          <p:nvPr/>
        </p:nvSpPr>
        <p:spPr>
          <a:xfrm>
            <a:off x="4057200" y="1739880"/>
            <a:ext cx="45360" cy="2104200"/>
          </a:xfrm>
          <a:prstGeom prst="leftBracket">
            <a:avLst>
              <a:gd name="adj" fmla="val 8333"/>
            </a:avLst>
          </a:prstGeom>
          <a:noFill/>
          <a:ln>
            <a:solidFill>
              <a:srgbClr val="000000"/>
            </a:solidFill>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dk1"/>
              </a:solidFill>
              <a:effectLst/>
              <a:highlight>
                <a:srgbClr val="000000"/>
              </a:highlight>
              <a:uFillTx/>
              <a:latin typeface="Calibri"/>
            </a:endParaRPr>
          </a:p>
        </p:txBody>
      </p:sp>
      <p:sp>
        <p:nvSpPr>
          <p:cNvPr id="262" name="TextBox 34"/>
          <p:cNvSpPr/>
          <p:nvPr/>
        </p:nvSpPr>
        <p:spPr>
          <a:xfrm rot="16200000">
            <a:off x="3665880" y="2757600"/>
            <a:ext cx="520920" cy="24588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000" b="0" u="none" strike="noStrike">
                <a:solidFill>
                  <a:schemeClr val="dk1"/>
                </a:solidFill>
                <a:effectLst/>
                <a:uFillTx/>
                <a:latin typeface="Calibri"/>
              </a:rPr>
              <a:t>55mm</a:t>
            </a:r>
            <a:endParaRPr lang="en-US" sz="1000" b="0" u="none" strike="noStrike">
              <a:solidFill>
                <a:srgbClr val="000000"/>
              </a:solidFill>
              <a:effectLst/>
              <a:uFillTx/>
              <a:latin typeface="Arial"/>
            </a:endParaRPr>
          </a:p>
        </p:txBody>
      </p:sp>
      <p:sp>
        <p:nvSpPr>
          <p:cNvPr id="263" name="TextBox 35"/>
          <p:cNvSpPr/>
          <p:nvPr/>
        </p:nvSpPr>
        <p:spPr>
          <a:xfrm rot="16200000">
            <a:off x="3673440" y="1392480"/>
            <a:ext cx="520920" cy="24588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000" b="0" u="none" strike="noStrike">
                <a:solidFill>
                  <a:schemeClr val="dk1"/>
                </a:solidFill>
                <a:effectLst/>
                <a:uFillTx/>
                <a:latin typeface="Calibri"/>
              </a:rPr>
              <a:t>10mm</a:t>
            </a:r>
            <a:endParaRPr lang="en-US" sz="1000" b="0" u="none" strike="noStrike">
              <a:solidFill>
                <a:srgbClr val="000000"/>
              </a:solidFill>
              <a:effectLst/>
              <a:uFillTx/>
              <a:latin typeface="Arial"/>
            </a:endParaRPr>
          </a:p>
        </p:txBody>
      </p:sp>
      <p:sp>
        <p:nvSpPr>
          <p:cNvPr id="264" name="Left Bracket 36"/>
          <p:cNvSpPr/>
          <p:nvPr/>
        </p:nvSpPr>
        <p:spPr>
          <a:xfrm>
            <a:off x="4054680" y="1305000"/>
            <a:ext cx="52920" cy="408240"/>
          </a:xfrm>
          <a:prstGeom prst="leftBracket">
            <a:avLst>
              <a:gd name="adj" fmla="val 8333"/>
            </a:avLst>
          </a:prstGeom>
          <a:noFill/>
          <a:ln>
            <a:solidFill>
              <a:srgbClr val="000000"/>
            </a:solidFill>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dk1"/>
              </a:solidFill>
              <a:effectLst/>
              <a:highlight>
                <a:srgbClr val="000000"/>
              </a:highlight>
              <a:uFillTx/>
              <a:latin typeface="Calibri"/>
            </a:endParaRPr>
          </a:p>
        </p:txBody>
      </p:sp>
      <p:sp>
        <p:nvSpPr>
          <p:cNvPr id="265" name="Left Bracket 37"/>
          <p:cNvSpPr/>
          <p:nvPr/>
        </p:nvSpPr>
        <p:spPr>
          <a:xfrm>
            <a:off x="4053960" y="3883680"/>
            <a:ext cx="47160" cy="201240"/>
          </a:xfrm>
          <a:prstGeom prst="leftBracket">
            <a:avLst>
              <a:gd name="adj" fmla="val 8333"/>
            </a:avLst>
          </a:prstGeom>
          <a:noFill/>
          <a:ln>
            <a:solidFill>
              <a:srgbClr val="000000"/>
            </a:solidFill>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dk1"/>
              </a:solidFill>
              <a:effectLst/>
              <a:highlight>
                <a:srgbClr val="000000"/>
              </a:highlight>
              <a:uFillTx/>
              <a:latin typeface="Calibri"/>
            </a:endParaRPr>
          </a:p>
        </p:txBody>
      </p:sp>
      <p:sp>
        <p:nvSpPr>
          <p:cNvPr id="266" name="TextBox 38"/>
          <p:cNvSpPr/>
          <p:nvPr/>
        </p:nvSpPr>
        <p:spPr>
          <a:xfrm rot="16200000">
            <a:off x="3691080" y="3862800"/>
            <a:ext cx="455040" cy="24588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000" b="0" u="none" strike="noStrike">
                <a:solidFill>
                  <a:schemeClr val="dk1"/>
                </a:solidFill>
                <a:effectLst/>
                <a:uFillTx/>
                <a:latin typeface="Calibri"/>
              </a:rPr>
              <a:t>5mm</a:t>
            </a:r>
            <a:endParaRPr lang="en-US" sz="1000" b="0" u="none" strike="noStrike">
              <a:solidFill>
                <a:srgbClr val="000000"/>
              </a:solidFill>
              <a:effectLst/>
              <a:uFillTx/>
              <a:latin typeface="Arial"/>
            </a:endParaRPr>
          </a:p>
        </p:txBody>
      </p:sp>
      <p:sp>
        <p:nvSpPr>
          <p:cNvPr id="267" name="Left Bracket 39"/>
          <p:cNvSpPr/>
          <p:nvPr/>
        </p:nvSpPr>
        <p:spPr>
          <a:xfrm rot="5400000">
            <a:off x="4777920" y="695520"/>
            <a:ext cx="45360" cy="695520"/>
          </a:xfrm>
          <a:prstGeom prst="leftBracket">
            <a:avLst>
              <a:gd name="adj" fmla="val 8333"/>
            </a:avLst>
          </a:prstGeom>
          <a:noFill/>
          <a:ln>
            <a:solidFill>
              <a:srgbClr val="000000"/>
            </a:solidFill>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dk1"/>
              </a:solidFill>
              <a:effectLst/>
              <a:highlight>
                <a:srgbClr val="000000"/>
              </a:highlight>
              <a:uFillTx/>
              <a:latin typeface="Calibri"/>
            </a:endParaRPr>
          </a:p>
        </p:txBody>
      </p:sp>
      <p:sp>
        <p:nvSpPr>
          <p:cNvPr id="268" name="TextBox 40"/>
          <p:cNvSpPr/>
          <p:nvPr/>
        </p:nvSpPr>
        <p:spPr>
          <a:xfrm>
            <a:off x="4490640" y="837000"/>
            <a:ext cx="618840" cy="24588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000" b="0" u="none" strike="noStrike">
                <a:solidFill>
                  <a:schemeClr val="dk1"/>
                </a:solidFill>
                <a:effectLst/>
                <a:uFillTx/>
                <a:latin typeface="Calibri"/>
              </a:rPr>
              <a:t>17.5mm</a:t>
            </a:r>
            <a:endParaRPr lang="en-US" sz="1000" b="0" u="none" strike="noStrike">
              <a:solidFill>
                <a:srgbClr val="000000"/>
              </a:solidFill>
              <a:effectLst/>
              <a:uFillTx/>
              <a:latin typeface="Arial"/>
            </a:endParaRPr>
          </a:p>
        </p:txBody>
      </p:sp>
      <p:sp>
        <p:nvSpPr>
          <p:cNvPr id="269" name="Left Bracket 41"/>
          <p:cNvSpPr/>
          <p:nvPr/>
        </p:nvSpPr>
        <p:spPr>
          <a:xfrm rot="16200000">
            <a:off x="5076360" y="3702240"/>
            <a:ext cx="45360" cy="1293120"/>
          </a:xfrm>
          <a:prstGeom prst="leftBracket">
            <a:avLst>
              <a:gd name="adj" fmla="val 8333"/>
            </a:avLst>
          </a:prstGeom>
          <a:noFill/>
          <a:ln>
            <a:solidFill>
              <a:srgbClr val="000000"/>
            </a:solidFill>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dk1"/>
              </a:solidFill>
              <a:effectLst/>
              <a:highlight>
                <a:srgbClr val="000000"/>
              </a:highlight>
              <a:uFillTx/>
              <a:latin typeface="Calibri"/>
            </a:endParaRPr>
          </a:p>
        </p:txBody>
      </p:sp>
      <p:sp>
        <p:nvSpPr>
          <p:cNvPr id="270" name="TextBox 42"/>
          <p:cNvSpPr/>
          <p:nvPr/>
        </p:nvSpPr>
        <p:spPr>
          <a:xfrm>
            <a:off x="4903560" y="4307760"/>
            <a:ext cx="618840" cy="24588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000" b="0" u="none" strike="noStrike">
                <a:solidFill>
                  <a:schemeClr val="dk1"/>
                </a:solidFill>
                <a:effectLst/>
                <a:uFillTx/>
                <a:latin typeface="Calibri"/>
              </a:rPr>
              <a:t>32.5mm</a:t>
            </a:r>
            <a:endParaRPr lang="en-US" sz="1000" b="0" u="none" strike="noStrike">
              <a:solidFill>
                <a:srgbClr val="000000"/>
              </a:solidFill>
              <a:effectLst/>
              <a:uFillTx/>
              <a:latin typeface="Arial"/>
            </a:endParaRPr>
          </a:p>
        </p:txBody>
      </p:sp>
      <p:sp>
        <p:nvSpPr>
          <p:cNvPr id="271" name="Left Bracket 43"/>
          <p:cNvSpPr/>
          <p:nvPr/>
        </p:nvSpPr>
        <p:spPr>
          <a:xfrm rot="5400000">
            <a:off x="5616720" y="932760"/>
            <a:ext cx="45360" cy="213120"/>
          </a:xfrm>
          <a:prstGeom prst="leftBracket">
            <a:avLst>
              <a:gd name="adj" fmla="val 8333"/>
            </a:avLst>
          </a:prstGeom>
          <a:noFill/>
          <a:ln>
            <a:solidFill>
              <a:srgbClr val="000000"/>
            </a:solidFill>
          </a:ln>
        </p:spPr>
        <p:style>
          <a:lnRef idx="1">
            <a:schemeClr val="accent1"/>
          </a:lnRef>
          <a:fillRef idx="0">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chemeClr val="dk1"/>
              </a:solidFill>
              <a:effectLst/>
              <a:highlight>
                <a:srgbClr val="000000"/>
              </a:highlight>
              <a:uFillTx/>
              <a:latin typeface="Calibri"/>
            </a:endParaRPr>
          </a:p>
        </p:txBody>
      </p:sp>
      <p:sp>
        <p:nvSpPr>
          <p:cNvPr id="272" name="TextBox 44"/>
          <p:cNvSpPr/>
          <p:nvPr/>
        </p:nvSpPr>
        <p:spPr>
          <a:xfrm>
            <a:off x="5411520" y="791280"/>
            <a:ext cx="455040" cy="24588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000" b="0" u="none" strike="noStrike">
                <a:solidFill>
                  <a:schemeClr val="dk1"/>
                </a:solidFill>
                <a:effectLst/>
                <a:uFillTx/>
                <a:latin typeface="Calibri"/>
              </a:rPr>
              <a:t>5mm</a:t>
            </a:r>
            <a:endParaRPr lang="en-US" sz="1000" b="0" u="none" strike="noStrike">
              <a:solidFill>
                <a:srgbClr val="000000"/>
              </a:solidFill>
              <a:effectLst/>
              <a:uFillTx/>
              <a:latin typeface="Arial"/>
            </a:endParaRPr>
          </a:p>
        </p:txBody>
      </p:sp>
      <p:sp>
        <p:nvSpPr>
          <p:cNvPr id="273" name="TextBox 46"/>
          <p:cNvSpPr/>
          <p:nvPr/>
        </p:nvSpPr>
        <p:spPr>
          <a:xfrm>
            <a:off x="256680" y="1739880"/>
            <a:ext cx="1877400" cy="29988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NL" sz="1350" b="0" u="none" strike="noStrike">
                <a:solidFill>
                  <a:schemeClr val="dk1"/>
                </a:solidFill>
                <a:effectLst/>
                <a:uFillTx/>
                <a:latin typeface="Calibri"/>
              </a:rPr>
              <a:t>Target Requirements:</a:t>
            </a:r>
            <a:endParaRPr lang="en-US" sz="1350" b="0" u="none" strike="noStrike">
              <a:solidFill>
                <a:srgbClr val="000000"/>
              </a:solidFill>
              <a:effectLst/>
              <a:uFillTx/>
              <a:latin typeface="Arial"/>
            </a:endParaRPr>
          </a:p>
        </p:txBody>
      </p:sp>
      <p:cxnSp>
        <p:nvCxnSpPr>
          <p:cNvPr id="274" name="Straight Arrow Connector 47"/>
          <p:cNvCxnSpPr/>
          <p:nvPr/>
        </p:nvCxnSpPr>
        <p:spPr>
          <a:xfrm>
            <a:off x="1460520" y="4210560"/>
            <a:ext cx="291240" cy="97560"/>
          </a:xfrm>
          <a:prstGeom prst="straightConnector1">
            <a:avLst/>
          </a:prstGeom>
          <a:ln>
            <a:solidFill>
              <a:srgbClr val="c81919"/>
            </a:solidFill>
            <a:tailEnd len="med" type="triangle" w="med"/>
          </a:ln>
        </p:spPr>
      </p:cxnSp>
      <p:cxnSp>
        <p:nvCxnSpPr>
          <p:cNvPr id="275" name="Straight Arrow Connector 49"/>
          <p:cNvCxnSpPr>
            <a:endCxn id="249" idx="0"/>
          </p:cNvCxnSpPr>
          <p:nvPr/>
        </p:nvCxnSpPr>
        <p:spPr>
          <a:xfrm flipH="1">
            <a:off x="2339640" y="1848960"/>
            <a:ext cx="164520" cy="265320"/>
          </a:xfrm>
          <a:prstGeom prst="straightConnector1">
            <a:avLst/>
          </a:prstGeom>
          <a:ln>
            <a:solidFill>
              <a:srgbClr val="c81919"/>
            </a:solidFill>
            <a:tailEnd len="med" type="triangle" w="med"/>
          </a:ln>
        </p:spPr>
      </p:cxnSp>
      <p:sp>
        <p:nvSpPr>
          <p:cNvPr id="276" name="TextBox 54"/>
          <p:cNvSpPr/>
          <p:nvPr/>
        </p:nvSpPr>
        <p:spPr>
          <a:xfrm>
            <a:off x="2334240" y="1275840"/>
            <a:ext cx="1048680" cy="55368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NL" sz="1000" b="0" u="none" strike="noStrike">
                <a:solidFill>
                  <a:schemeClr val="dk1"/>
                </a:solidFill>
                <a:effectLst/>
                <a:uFillTx/>
                <a:latin typeface="Calibri"/>
              </a:rPr>
              <a:t>Average force required over a 50mm stroke</a:t>
            </a:r>
            <a:endParaRPr lang="en-US" sz="1000" b="0" u="none" strike="noStrike">
              <a:solidFill>
                <a:srgbClr val="000000"/>
              </a:solidFill>
              <a:effectLst/>
              <a:uFillTx/>
              <a:latin typeface="Arial"/>
            </a:endParaRPr>
          </a:p>
        </p:txBody>
      </p:sp>
      <p:sp>
        <p:nvSpPr>
          <p:cNvPr id="277" name="TextBox 57"/>
          <p:cNvSpPr/>
          <p:nvPr/>
        </p:nvSpPr>
        <p:spPr>
          <a:xfrm>
            <a:off x="1842120" y="4530960"/>
            <a:ext cx="1707120" cy="18432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600" b="0" u="sng" strike="noStrike">
                <a:solidFill>
                  <a:schemeClr val="dk1"/>
                </a:solidFill>
                <a:effectLst/>
                <a:uFillTx/>
                <a:latin typeface="Calibri"/>
                <a:hlinkClick r:id="rId8"/>
              </a:rPr>
              <a:t>https://www.copperbraid.co.uk/current-ratings/</a:t>
            </a:r>
            <a:endParaRPr lang="en-US" sz="600" b="0" u="none" strike="noStrik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Electromagnetic linear actuator </a:t>
            </a:r>
            <a:endParaRPr lang="nl-NL" sz="2700" b="0" u="none" strike="noStrike">
              <a:solidFill>
                <a:schemeClr val="dk1"/>
              </a:solidFill>
              <a:effectLst/>
              <a:uFillTx/>
              <a:latin typeface="Calibri"/>
            </a:endParaRPr>
          </a:p>
        </p:txBody>
      </p:sp>
      <p:sp>
        <p:nvSpPr>
          <p:cNvPr id="279" name="PlaceHolder 2"/>
          <p:cNvSpPr>
            <a:spLocks noGrp="1"/>
          </p:cNvSpPr>
          <p:nvPr>
            <p:ph type="ftr" idx="72"/>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280" name="PlaceHolder 3"/>
          <p:cNvSpPr>
            <a:spLocks noGrp="1"/>
          </p:cNvSpPr>
          <p:nvPr>
            <p:ph type="sldNum" idx="73"/>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2468D288-CCA1-45E0-90FE-65032389A1CD}"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pic>
        <p:nvPicPr>
          <p:cNvPr id="281" name="Picture 10" descr="A blue and white background with a rainbow colored line&#10;&#10;AI-generated content may be incorrect."/>
          <p:cNvPicPr/>
          <p:nvPr/>
        </p:nvPicPr>
        <p:blipFill>
          <a:blip r:embed="rId1"/>
          <a:srcRect l="0" t="0" r="66974" b="0"/>
          <a:stretch/>
        </p:blipFill>
        <p:spPr>
          <a:xfrm>
            <a:off x="5826960" y="733680"/>
            <a:ext cx="1701360" cy="3556800"/>
          </a:xfrm>
          <a:prstGeom prst="rect">
            <a:avLst/>
          </a:prstGeom>
          <a:noFill/>
          <a:ln w="0">
            <a:noFill/>
          </a:ln>
        </p:spPr>
      </p:pic>
      <p:pic>
        <p:nvPicPr>
          <p:cNvPr id="282" name="Picture 13" descr="A blue and white background with a rainbow colored line&#10;&#10;AI-generated content may be incorrect."/>
          <p:cNvPicPr/>
          <p:nvPr/>
        </p:nvPicPr>
        <p:blipFill>
          <a:blip r:embed="rId2"/>
          <a:srcRect l="81670" t="0" r="0" b="56076"/>
          <a:stretch/>
        </p:blipFill>
        <p:spPr>
          <a:xfrm>
            <a:off x="7716600" y="2148480"/>
            <a:ext cx="1364760" cy="2258280"/>
          </a:xfrm>
          <a:prstGeom prst="rect">
            <a:avLst/>
          </a:prstGeom>
          <a:noFill/>
          <a:ln w="0">
            <a:noFill/>
          </a:ln>
        </p:spPr>
      </p:pic>
      <p:pic>
        <p:nvPicPr>
          <p:cNvPr id="283" name="Graphic 15"/>
          <p:cNvPicPr/>
          <p:nvPr/>
        </p:nvPicPr>
        <p:blipFill>
          <a:blip r:embed="rId3">
            <a:extLst>
              <a:ext uri="{96DAC541-7B7A-43D3-8B79-37D633B846F1}">
                <asvg:svgBlip xmlns:asvg="http://schemas.microsoft.com/office/drawing/2016/SVG/main" r:embed="rId4"/>
              </a:ext>
            </a:extLst>
          </a:blip>
          <a:stretch/>
        </p:blipFill>
        <p:spPr>
          <a:xfrm>
            <a:off x="3025800" y="967680"/>
            <a:ext cx="2583720" cy="1937520"/>
          </a:xfrm>
          <a:prstGeom prst="rect">
            <a:avLst/>
          </a:prstGeom>
          <a:noFill/>
          <a:ln w="0">
            <a:noFill/>
          </a:ln>
        </p:spPr>
      </p:pic>
      <p:sp>
        <p:nvSpPr>
          <p:cNvPr id="284" name="TextBox 16"/>
          <p:cNvSpPr/>
          <p:nvPr/>
        </p:nvSpPr>
        <p:spPr>
          <a:xfrm>
            <a:off x="106560" y="1376640"/>
            <a:ext cx="3346920" cy="2686680"/>
          </a:xfrm>
          <a:prstGeom prst="rect">
            <a:avLst/>
          </a:prstGeom>
          <a:blipFill rotWithShape="0">
            <a:blip r:embed="rId5"/>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pic>
        <p:nvPicPr>
          <p:cNvPr id="285" name="Picture 18"/>
          <p:cNvPicPr/>
          <p:nvPr/>
        </p:nvPicPr>
        <p:blipFill>
          <a:blip r:embed="rId6"/>
          <a:stretch/>
        </p:blipFill>
        <p:spPr>
          <a:xfrm>
            <a:off x="3453840" y="2980080"/>
            <a:ext cx="2184840" cy="1587960"/>
          </a:xfrm>
          <a:prstGeom prst="rect">
            <a:avLst/>
          </a:prstGeom>
          <a:noFill/>
          <a:ln w="0">
            <a:noFill/>
          </a:ln>
        </p:spPr>
      </p:pic>
      <p:cxnSp>
        <p:nvCxnSpPr>
          <p:cNvPr id="286" name="Straight Arrow Connector 20"/>
          <p:cNvCxnSpPr/>
          <p:nvPr/>
        </p:nvCxnSpPr>
        <p:spPr>
          <a:xfrm flipH="1">
            <a:off x="6589080" y="1647000"/>
            <a:ext cx="1314360" cy="501480"/>
          </a:xfrm>
          <a:prstGeom prst="straightConnector1">
            <a:avLst/>
          </a:prstGeom>
          <a:ln>
            <a:solidFill>
              <a:srgbClr val="c81919"/>
            </a:solidFill>
            <a:tailEnd len="med" type="triangle" w="med"/>
          </a:ln>
        </p:spPr>
      </p:cxnSp>
      <p:cxnSp>
        <p:nvCxnSpPr>
          <p:cNvPr id="287" name="Straight Arrow Connector 25"/>
          <p:cNvCxnSpPr/>
          <p:nvPr/>
        </p:nvCxnSpPr>
        <p:spPr>
          <a:xfrm flipH="1">
            <a:off x="6742800" y="586080"/>
            <a:ext cx="944280" cy="966600"/>
          </a:xfrm>
          <a:prstGeom prst="straightConnector1">
            <a:avLst/>
          </a:prstGeom>
          <a:ln>
            <a:solidFill>
              <a:srgbClr val="c81919"/>
            </a:solidFill>
            <a:tailEnd len="med" type="triangle" w="med"/>
          </a:ln>
        </p:spPr>
      </p:cxnSp>
      <p:sp>
        <p:nvSpPr>
          <p:cNvPr id="288" name="TextBox 27"/>
          <p:cNvSpPr/>
          <p:nvPr/>
        </p:nvSpPr>
        <p:spPr>
          <a:xfrm>
            <a:off x="7144200" y="144360"/>
            <a:ext cx="1938960" cy="46116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GB" sz="1200" b="0" u="none" strike="noStrike">
                <a:solidFill>
                  <a:schemeClr val="dk1"/>
                </a:solidFill>
                <a:effectLst/>
                <a:uFillTx/>
                <a:latin typeface="Calibri"/>
              </a:rPr>
              <a:t>Flux leakage from high reluctance air gap</a:t>
            </a:r>
            <a:endParaRPr lang="en-US" sz="1200" b="0" u="none" strike="noStrike">
              <a:solidFill>
                <a:srgbClr val="000000"/>
              </a:solidFill>
              <a:effectLst/>
              <a:uFillTx/>
              <a:latin typeface="Arial"/>
            </a:endParaRPr>
          </a:p>
        </p:txBody>
      </p:sp>
      <p:sp>
        <p:nvSpPr>
          <p:cNvPr id="289" name="TextBox 28"/>
          <p:cNvSpPr/>
          <p:nvPr/>
        </p:nvSpPr>
        <p:spPr>
          <a:xfrm>
            <a:off x="7943400" y="1014840"/>
            <a:ext cx="1178280" cy="101520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GB" sz="1200" b="0" u="none" strike="noStrike">
                <a:solidFill>
                  <a:schemeClr val="dk1"/>
                </a:solidFill>
                <a:effectLst/>
                <a:uFillTx/>
                <a:latin typeface="Calibri"/>
              </a:rPr>
              <a:t>Steel Stator: Low reluctance, high permeability return path</a:t>
            </a:r>
            <a:endParaRPr lang="en-US" sz="1200" b="0" u="none" strike="noStrik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0" name="Afbeelding 10" descr="Afbeelding met schermopname, tekst, Perceel, diagram&#10;&#10;Door AI gegenereerde inhoud is mogelijk onjuist."/>
          <p:cNvPicPr/>
          <p:nvPr/>
        </p:nvPicPr>
        <p:blipFill>
          <a:blip r:embed="rId1"/>
          <a:srcRect l="0" t="0" r="0" b="21228"/>
          <a:stretch/>
        </p:blipFill>
        <p:spPr>
          <a:xfrm>
            <a:off x="4668480" y="2391840"/>
            <a:ext cx="4486680" cy="2073600"/>
          </a:xfrm>
          <a:prstGeom prst="rect">
            <a:avLst/>
          </a:prstGeom>
          <a:noFill/>
          <a:ln w="0">
            <a:noFill/>
          </a:ln>
        </p:spPr>
      </p:pic>
      <p:pic>
        <p:nvPicPr>
          <p:cNvPr id="291" name="Afbeelding 12" descr="Afbeelding met tekst, diagram, Plan, Technische tekening&#10;&#10;Door AI gegenereerde inhoud is mogelijk onjuist."/>
          <p:cNvPicPr/>
          <p:nvPr/>
        </p:nvPicPr>
        <p:blipFill>
          <a:blip r:embed="rId2"/>
          <a:stretch/>
        </p:blipFill>
        <p:spPr>
          <a:xfrm>
            <a:off x="4695840" y="0"/>
            <a:ext cx="4447800" cy="2281680"/>
          </a:xfrm>
          <a:prstGeom prst="rect">
            <a:avLst/>
          </a:prstGeom>
          <a:noFill/>
          <a:ln w="0">
            <a:noFill/>
          </a:ln>
        </p:spPr>
      </p:pic>
      <p:sp>
        <p:nvSpPr>
          <p:cNvPr id="292"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Control architecture </a:t>
            </a:r>
            <a:endParaRPr lang="nl-NL" sz="2700" b="0" u="none" strike="noStrike">
              <a:solidFill>
                <a:schemeClr val="dk1"/>
              </a:solidFill>
              <a:effectLst/>
              <a:uFillTx/>
              <a:latin typeface="Calibri"/>
            </a:endParaRPr>
          </a:p>
        </p:txBody>
      </p:sp>
      <p:sp>
        <p:nvSpPr>
          <p:cNvPr id="293" name="PlaceHolder 2"/>
          <p:cNvSpPr>
            <a:spLocks noGrp="1"/>
          </p:cNvSpPr>
          <p:nvPr>
            <p:ph/>
          </p:nvPr>
        </p:nvSpPr>
        <p:spPr>
          <a:xfrm>
            <a:off x="452160" y="1140840"/>
            <a:ext cx="4119480" cy="2073600"/>
          </a:xfrm>
          <a:prstGeom prst="rect">
            <a:avLst/>
          </a:prstGeom>
          <a:noFill/>
          <a:ln w="0">
            <a:noFill/>
          </a:ln>
        </p:spPr>
        <p:txBody>
          <a:bodyPr lIns="0" rIns="0" tIns="0" bIns="0" anchor="t">
            <a:noAutofit/>
          </a:bodyPr>
          <a:p>
            <a:pPr marL="343080" indent="-343080" defTabSz="685800">
              <a:lnSpc>
                <a:spcPct val="100000"/>
              </a:lnSpc>
              <a:buClr>
                <a:srgbClr val="000000"/>
              </a:buClr>
              <a:buFont typeface="Calibri"/>
              <a:buChar char="-"/>
            </a:pPr>
            <a:r>
              <a:rPr lang="en-NL" sz="1950" b="0" u="none" strike="noStrike">
                <a:solidFill>
                  <a:schemeClr val="dk1"/>
                </a:solidFill>
                <a:effectLst/>
                <a:uFillTx/>
                <a:latin typeface="Calibri"/>
                <a:ea typeface="Calibri"/>
              </a:rPr>
              <a:t>Modelled with PID controller and feedforward</a:t>
            </a:r>
            <a:endParaRPr lang="nl-NL" sz="1950" b="0" u="none" strike="noStrike">
              <a:solidFill>
                <a:schemeClr val="dk1"/>
              </a:solidFill>
              <a:effectLst/>
              <a:uFillTx/>
              <a:latin typeface="Calibri"/>
            </a:endParaRPr>
          </a:p>
          <a:p>
            <a:pPr marL="343080" indent="-343080" defTabSz="685800">
              <a:lnSpc>
                <a:spcPct val="100000"/>
              </a:lnSpc>
              <a:buClr>
                <a:srgbClr val="000000"/>
              </a:buClr>
              <a:buFont typeface="Calibri"/>
              <a:buChar char="-"/>
            </a:pPr>
            <a:r>
              <a:rPr lang="en-NL" sz="1950" b="0" u="none" strike="noStrike">
                <a:solidFill>
                  <a:schemeClr val="dk1"/>
                </a:solidFill>
                <a:effectLst/>
                <a:uFillTx/>
                <a:latin typeface="Calibri"/>
                <a:ea typeface="Calibri"/>
              </a:rPr>
              <a:t>Input: 0.1m amplitude sine waves</a:t>
            </a:r>
            <a:endParaRPr lang="nl-NL" sz="1950" b="0" u="none" strike="noStrike">
              <a:solidFill>
                <a:schemeClr val="dk1"/>
              </a:solidFill>
              <a:effectLst/>
              <a:uFillTx/>
              <a:latin typeface="Calibri"/>
            </a:endParaRPr>
          </a:p>
          <a:p>
            <a:pPr marL="343080" indent="-343080" defTabSz="685800">
              <a:lnSpc>
                <a:spcPct val="100000"/>
              </a:lnSpc>
              <a:buClr>
                <a:srgbClr val="000000"/>
              </a:buClr>
              <a:buFont typeface="Calibri"/>
              <a:buChar char="-"/>
            </a:pPr>
            <a:r>
              <a:rPr lang="en-NL" sz="1950" b="0" u="none" strike="noStrike">
                <a:solidFill>
                  <a:schemeClr val="dk1"/>
                </a:solidFill>
                <a:effectLst/>
                <a:uFillTx/>
                <a:latin typeface="Calibri"/>
                <a:ea typeface="Calibri"/>
              </a:rPr>
              <a:t>Added disturbances with white noise</a:t>
            </a:r>
            <a:endParaRPr lang="nl-NL" sz="1950" b="0" u="none" strike="noStrike">
              <a:solidFill>
                <a:schemeClr val="dk1"/>
              </a:solidFill>
              <a:effectLst/>
              <a:uFillTx/>
              <a:latin typeface="Calibri"/>
            </a:endParaRPr>
          </a:p>
          <a:p>
            <a:pPr marL="343080" indent="-343080" defTabSz="685800">
              <a:lnSpc>
                <a:spcPct val="100000"/>
              </a:lnSpc>
              <a:buClr>
                <a:srgbClr val="000000"/>
              </a:buClr>
              <a:buFont typeface="Calibri"/>
              <a:buChar char="-"/>
            </a:pPr>
            <a:r>
              <a:rPr lang="en-NL" sz="1950" b="0" u="none" strike="noStrike">
                <a:solidFill>
                  <a:schemeClr val="dk1"/>
                </a:solidFill>
                <a:effectLst/>
                <a:uFillTx/>
                <a:latin typeface="Calibri"/>
                <a:ea typeface="Calibri"/>
              </a:rPr>
              <a:t>Max error: 0.57mm</a:t>
            </a:r>
            <a:endParaRPr lang="nl-NL" sz="1950" b="0" u="none" strike="noStrike">
              <a:solidFill>
                <a:schemeClr val="dk1"/>
              </a:solidFill>
              <a:effectLst/>
              <a:uFillTx/>
              <a:latin typeface="Calibri"/>
            </a:endParaRPr>
          </a:p>
          <a:p>
            <a:pPr indent="0" defTabSz="685800">
              <a:lnSpc>
                <a:spcPct val="100000"/>
              </a:lnSpc>
              <a:buNone/>
              <a:tabLst>
                <a:tab algn="l" pos="0"/>
              </a:tabLst>
            </a:pPr>
            <a:r>
              <a:rPr lang="en-US" sz="1950" b="0" u="none" strike="noStrike">
                <a:solidFill>
                  <a:schemeClr val="dk1"/>
                </a:solidFill>
                <a:effectLst/>
                <a:uFillTx/>
                <a:latin typeface="Wingdings"/>
                <a:ea typeface="Calibri"/>
              </a:rPr>
              <a:t></a:t>
            </a:r>
            <a:r>
              <a:rPr lang="en-US" sz="1950" b="0" u="none" strike="noStrike">
                <a:solidFill>
                  <a:schemeClr val="dk1"/>
                </a:solidFill>
                <a:effectLst/>
                <a:uFillTx/>
                <a:latin typeface="Calibri"/>
                <a:ea typeface="Calibri"/>
              </a:rPr>
              <a:t> Good reference tracking and disturbance rejection</a:t>
            </a:r>
            <a:endParaRPr lang="nl-NL" sz="1950" b="0" u="none" strike="noStrike">
              <a:solidFill>
                <a:schemeClr val="dk1"/>
              </a:solidFill>
              <a:effectLst/>
              <a:uFillTx/>
              <a:latin typeface="Calibri"/>
            </a:endParaRPr>
          </a:p>
          <a:p>
            <a:pPr indent="0" defTabSz="685800">
              <a:lnSpc>
                <a:spcPct val="100000"/>
              </a:lnSpc>
              <a:buNone/>
              <a:tabLst>
                <a:tab algn="l" pos="0"/>
              </a:tabLst>
            </a:pPr>
            <a:endParaRPr lang="nl-NL" sz="1950" b="0" u="none" strike="noStrike">
              <a:solidFill>
                <a:schemeClr val="dk1"/>
              </a:solidFill>
              <a:effectLst/>
              <a:uFillTx/>
              <a:latin typeface="Calibri"/>
            </a:endParaRPr>
          </a:p>
        </p:txBody>
      </p:sp>
      <p:sp>
        <p:nvSpPr>
          <p:cNvPr id="294" name="PlaceHolder 3"/>
          <p:cNvSpPr>
            <a:spLocks noGrp="1"/>
          </p:cNvSpPr>
          <p:nvPr>
            <p:ph type="ftr" idx="74"/>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295" name="PlaceHolder 4"/>
          <p:cNvSpPr>
            <a:spLocks noGrp="1"/>
          </p:cNvSpPr>
          <p:nvPr>
            <p:ph type="sldNum" idx="75"/>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9CE60635-FDDB-477C-85AA-B72B21B9C309}"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296" name="Tekstvak 11"/>
          <p:cNvSpPr/>
          <p:nvPr/>
        </p:nvSpPr>
        <p:spPr>
          <a:xfrm>
            <a:off x="6804720" y="2070360"/>
            <a:ext cx="3020760" cy="423000"/>
          </a:xfrm>
          <a:prstGeom prst="rect">
            <a:avLst/>
          </a:prstGeom>
          <a:noFill/>
          <a:ln w="0">
            <a:noFill/>
          </a:ln>
        </p:spPr>
        <p:style>
          <a:lnRef idx="0"/>
          <a:fillRef idx="0"/>
          <a:effectRef idx="0"/>
          <a:fontRef idx="minor"/>
        </p:style>
        <p:txBody>
          <a:bodyPr numCol="1" spcCol="0" horzOverflow="overflow" anchor="t">
            <a:spAutoFit/>
          </a:bodyPr>
          <a:p>
            <a:pPr defTabSz="685800">
              <a:lnSpc>
                <a:spcPct val="100000"/>
              </a:lnSpc>
            </a:pPr>
            <a:r>
              <a:rPr lang="en-NL" sz="700" b="0" u="sng" strike="noStrike">
                <a:solidFill>
                  <a:schemeClr val="dk1"/>
                </a:solidFill>
                <a:effectLst/>
                <a:uFillTx/>
                <a:latin typeface="Calibri"/>
                <a:hlinkClick r:id="rId3"/>
              </a:rPr>
              <a:t>https://nl.mathworks.com/help/sm/ug/stewart-platform.html</a:t>
            </a:r>
            <a:endParaRPr lang="en-US" sz="70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p:txBody>
      </p:sp>
      <p:sp>
        <p:nvSpPr>
          <p:cNvPr id="297" name="TextBox 5"/>
          <p:cNvSpPr/>
          <p:nvPr/>
        </p:nvSpPr>
        <p:spPr>
          <a:xfrm>
            <a:off x="1713600" y="3342600"/>
            <a:ext cx="2215440" cy="507600"/>
          </a:xfrm>
          <a:prstGeom prst="rect">
            <a:avLst/>
          </a:prstGeom>
          <a:solidFill>
            <a:schemeClr val="accent1">
              <a:lumMod val="40000"/>
              <a:lumOff val="60000"/>
            </a:schemeClr>
          </a:solidFill>
          <a:ln>
            <a:solidFill>
              <a:srgbClr val="c81919"/>
            </a:solidFill>
          </a:ln>
        </p:spPr>
        <p:style>
          <a:lnRef idx="2">
            <a:schemeClr val="accent1"/>
          </a:lnRef>
          <a:fillRef idx="1">
            <a:schemeClr val="lt1"/>
          </a:fillRef>
          <a:effectRef idx="0">
            <a:schemeClr val="accent1"/>
          </a:effectRef>
          <a:fontRef idx="minor"/>
        </p:style>
        <p:txBody>
          <a:bodyPr lIns="90000" rIns="90000" tIns="45000" bIns="45000" anchor="t">
            <a:spAutoFit/>
          </a:bodyPr>
          <a:p>
            <a:pPr algn="ctr" defTabSz="685800">
              <a:lnSpc>
                <a:spcPct val="100000"/>
              </a:lnSpc>
            </a:pPr>
            <a:r>
              <a:rPr lang="en-NL" sz="1350" b="0" u="none" strike="noStrike">
                <a:solidFill>
                  <a:schemeClr val="dk1"/>
                </a:solidFill>
                <a:effectLst/>
                <a:uFillTx/>
                <a:latin typeface="Calibri"/>
                <a:ea typeface="Calibri"/>
              </a:rPr>
              <a:t>Error&lt; 0.6mm so meets the accuracy requirements</a:t>
            </a:r>
            <a:endParaRPr lang="en-US" sz="1350" b="0" u="none" strike="noStrike">
              <a:solidFill>
                <a:srgbClr val="000000"/>
              </a:solidFill>
              <a:effectLst/>
              <a:uFillTx/>
              <a:latin typeface="Arial"/>
            </a:endParaRPr>
          </a:p>
        </p:txBody>
      </p:sp>
      <p:cxnSp>
        <p:nvCxnSpPr>
          <p:cNvPr id="298" name="Straight Arrow Connector 14"/>
          <p:cNvCxnSpPr/>
          <p:nvPr/>
        </p:nvCxnSpPr>
        <p:spPr>
          <a:xfrm flipV="1">
            <a:off x="3768840" y="2984400"/>
            <a:ext cx="2047320" cy="634320"/>
          </a:xfrm>
          <a:prstGeom prst="straightConnector1">
            <a:avLst/>
          </a:prstGeom>
          <a:ln>
            <a:solidFill>
              <a:srgbClr val="c81919"/>
            </a:solidFill>
            <a:tailEnd len="med" type="triangle" w="med"/>
          </a:ln>
        </p:spPr>
      </p:cxnSp>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p:nvPr>
        </p:nvSpPr>
        <p:spPr>
          <a:xfrm>
            <a:off x="755640" y="1295280"/>
            <a:ext cx="3598560" cy="2933280"/>
          </a:xfrm>
          <a:prstGeom prst="rect">
            <a:avLst/>
          </a:prstGeom>
          <a:noFill/>
          <a:ln w="0">
            <a:noFill/>
          </a:ln>
        </p:spPr>
        <p:txBody>
          <a:bodyPr lIns="0" rIns="0" tIns="0" bIns="0" anchor="t">
            <a:normAutofit/>
          </a:bodyPr>
          <a:p>
            <a:pPr marL="343080" indent="-343080" defTabSz="685800">
              <a:lnSpc>
                <a:spcPct val="100000"/>
              </a:lnSpc>
              <a:spcAft>
                <a:spcPts val="601"/>
              </a:spcAft>
              <a:buClr>
                <a:srgbClr val="000000"/>
              </a:buClr>
              <a:buFont typeface="Calibri"/>
              <a:buChar char="-"/>
            </a:pPr>
            <a:r>
              <a:rPr lang="en-NL" sz="1800" b="0" u="none" strike="noStrike">
                <a:solidFill>
                  <a:schemeClr val="dk1"/>
                </a:solidFill>
                <a:effectLst/>
                <a:uFillTx/>
                <a:latin typeface="Calibri"/>
              </a:rPr>
              <a:t>Modelled </a:t>
            </a:r>
            <a:r>
              <a:rPr lang="en-US" sz="1800" b="0" u="none" strike="noStrike">
                <a:solidFill>
                  <a:schemeClr val="dk1"/>
                </a:solidFill>
                <a:effectLst/>
                <a:uFillTx/>
                <a:latin typeface="Calibri"/>
              </a:rPr>
              <a:t>plant </a:t>
            </a:r>
            <a:r>
              <a:rPr lang="en-NL" sz="1800" b="0" u="none" strike="noStrike">
                <a:solidFill>
                  <a:schemeClr val="dk1"/>
                </a:solidFill>
                <a:effectLst/>
                <a:uFillTx/>
                <a:latin typeface="Calibri"/>
              </a:rPr>
              <a:t>as mass-spring-damper system</a:t>
            </a:r>
            <a:r>
              <a:rPr lang="en-US" sz="1800" b="0" u="none" strike="noStrike">
                <a:solidFill>
                  <a:schemeClr val="dk1"/>
                </a:solidFill>
                <a:effectLst/>
                <a:uFillTx/>
                <a:latin typeface="Calibri"/>
              </a:rPr>
              <a:t> for simplicity</a:t>
            </a:r>
            <a:endParaRPr lang="nl-NL" sz="1800" b="0" u="none" strike="noStrike">
              <a:solidFill>
                <a:schemeClr val="dk1"/>
              </a:solidFill>
              <a:effectLst/>
              <a:uFillTx/>
              <a:latin typeface="Calibri"/>
            </a:endParaRPr>
          </a:p>
          <a:p>
            <a:pPr marL="343080" indent="-343080" defTabSz="685800">
              <a:lnSpc>
                <a:spcPct val="100000"/>
              </a:lnSpc>
              <a:spcAft>
                <a:spcPts val="601"/>
              </a:spcAft>
              <a:buClr>
                <a:srgbClr val="000000"/>
              </a:buClr>
              <a:buFont typeface="Calibri"/>
              <a:buChar char="-"/>
            </a:pPr>
            <a:r>
              <a:rPr lang="en-NL" sz="1800" b="0" u="none" strike="noStrike">
                <a:solidFill>
                  <a:schemeClr val="dk1"/>
                </a:solidFill>
                <a:effectLst/>
                <a:uFillTx/>
                <a:latin typeface="Calibri"/>
              </a:rPr>
              <a:t>Phase margin: 68.8 degrees</a:t>
            </a:r>
            <a:endParaRPr lang="nl-NL" sz="1800" b="0" u="none" strike="noStrike">
              <a:solidFill>
                <a:schemeClr val="dk1"/>
              </a:solidFill>
              <a:effectLst/>
              <a:uFillTx/>
              <a:latin typeface="Calibri"/>
            </a:endParaRPr>
          </a:p>
          <a:p>
            <a:pPr marL="343080" indent="-343080" defTabSz="685800">
              <a:lnSpc>
                <a:spcPct val="100000"/>
              </a:lnSpc>
              <a:spcAft>
                <a:spcPts val="601"/>
              </a:spcAft>
              <a:buClr>
                <a:srgbClr val="000000"/>
              </a:buClr>
              <a:buFont typeface="Calibri"/>
              <a:buChar char="-"/>
            </a:pPr>
            <a:r>
              <a:rPr lang="en-NL" sz="1800" b="0" u="none" strike="noStrike">
                <a:solidFill>
                  <a:schemeClr val="dk1"/>
                </a:solidFill>
                <a:effectLst/>
                <a:uFillTx/>
                <a:latin typeface="Calibri"/>
                <a:ea typeface="Calibri"/>
              </a:rPr>
              <a:t>Stable behaviour</a:t>
            </a:r>
            <a:r>
              <a:rPr lang="en-US" sz="1800" b="0" u="none" strike="noStrike">
                <a:solidFill>
                  <a:schemeClr val="dk1"/>
                </a:solidFill>
                <a:effectLst/>
                <a:uFillTx/>
                <a:latin typeface="Calibri"/>
                <a:ea typeface="Calibri"/>
              </a:rPr>
              <a:t> since margins are sufficient</a:t>
            </a:r>
            <a:endParaRPr lang="nl-NL" sz="1800" b="0" u="none" strike="noStrike">
              <a:solidFill>
                <a:schemeClr val="dk1"/>
              </a:solidFill>
              <a:effectLst/>
              <a:uFillTx/>
              <a:latin typeface="Calibri"/>
            </a:endParaRPr>
          </a:p>
        </p:txBody>
      </p:sp>
      <p:pic>
        <p:nvPicPr>
          <p:cNvPr id="300" name="Tijdelijke aanduiding voor inhoud 5" descr="Afbeelding met tekst, lijn, diagram, Perceel&#10;&#10;Door AI gegenereerde inhoud is mogelijk onjuist."/>
          <p:cNvPicPr/>
          <p:nvPr/>
        </p:nvPicPr>
        <p:blipFill>
          <a:blip r:embed="rId1"/>
          <a:stretch/>
        </p:blipFill>
        <p:spPr>
          <a:xfrm>
            <a:off x="4968720" y="946440"/>
            <a:ext cx="4175640" cy="2933280"/>
          </a:xfrm>
          <a:prstGeom prst="rect">
            <a:avLst/>
          </a:prstGeom>
          <a:noFill/>
          <a:ln w="0">
            <a:noFill/>
          </a:ln>
        </p:spPr>
      </p:pic>
      <p:sp>
        <p:nvSpPr>
          <p:cNvPr id="301" name="PlaceHolder 2"/>
          <p:cNvSpPr>
            <a:spLocks noGrp="1"/>
          </p:cNvSpPr>
          <p:nvPr>
            <p:ph type="ftr" idx="76"/>
          </p:nvPr>
        </p:nvSpPr>
        <p:spPr>
          <a:xfrm>
            <a:off x="1114560" y="4568400"/>
            <a:ext cx="7041960" cy="575640"/>
          </a:xfrm>
          <a:prstGeom prst="rect">
            <a:avLst/>
          </a:prstGeom>
          <a:solidFill>
            <a:schemeClr val="lt1"/>
          </a:solidFill>
          <a:ln w="0">
            <a:noFill/>
          </a:ln>
        </p:spPr>
        <p:txBody>
          <a:bodyPr lIns="0" rIns="0" tIns="0" bIns="0" anchor="ctr">
            <a:normAutofit/>
          </a:bodyPr>
          <a:lstStyle>
            <a:lvl1pPr indent="0" defTabSz="685800">
              <a:lnSpc>
                <a:spcPct val="100000"/>
              </a:lnSpc>
              <a:spcAft>
                <a:spcPts val="601"/>
              </a:spcAft>
              <a:buNone/>
              <a:defRPr lang="en-NL" sz="1100" b="0" u="none" strike="noStrike">
                <a:solidFill>
                  <a:schemeClr val="dk1"/>
                </a:solidFill>
                <a:effectLst/>
                <a:uFillTx/>
                <a:latin typeface="Calibri"/>
              </a:defRPr>
            </a:lvl1pPr>
          </a:lstStyle>
          <a:p>
            <a:pPr indent="0" defTabSz="685800">
              <a:lnSpc>
                <a:spcPct val="100000"/>
              </a:lnSpc>
              <a:spcAft>
                <a:spcPts val="601"/>
              </a:spcAft>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302" name="PlaceHolder 3"/>
          <p:cNvSpPr>
            <a:spLocks noGrp="1"/>
          </p:cNvSpPr>
          <p:nvPr>
            <p:ph type="sldNum" idx="77"/>
          </p:nvPr>
        </p:nvSpPr>
        <p:spPr>
          <a:xfrm>
            <a:off x="0" y="4568400"/>
            <a:ext cx="1114200" cy="572040"/>
          </a:xfrm>
          <a:prstGeom prst="rect">
            <a:avLst/>
          </a:prstGeom>
          <a:solidFill>
            <a:schemeClr val="lt1"/>
          </a:solidFill>
          <a:ln w="0">
            <a:noFill/>
          </a:ln>
        </p:spPr>
        <p:txBody>
          <a:bodyPr lIns="756000" rIns="0" tIns="0" bIns="0" anchor="ctr">
            <a:normAutofit/>
          </a:bodyPr>
          <a:lstStyle>
            <a:lvl1pPr indent="0" defTabSz="685800">
              <a:lnSpc>
                <a:spcPct val="100000"/>
              </a:lnSpc>
              <a:spcAft>
                <a:spcPts val="601"/>
              </a:spcAft>
              <a:buNone/>
              <a:defRPr lang="en-NL" sz="1100" b="0" u="none" strike="noStrike">
                <a:solidFill>
                  <a:schemeClr val="dk1"/>
                </a:solidFill>
                <a:effectLst/>
                <a:uFillTx/>
                <a:latin typeface="Calibri"/>
              </a:defRPr>
            </a:lvl1pPr>
          </a:lstStyle>
          <a:p>
            <a:pPr indent="0" defTabSz="685800">
              <a:lnSpc>
                <a:spcPct val="100000"/>
              </a:lnSpc>
              <a:spcAft>
                <a:spcPts val="601"/>
              </a:spcAft>
              <a:buNone/>
            </a:pPr>
            <a:fld id="{6D121D26-C244-4EBD-91B3-DC593A12FBD2}"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303" name="Title 1"/>
          <p:cNvSpPr/>
          <p:nvPr/>
        </p:nvSpPr>
        <p:spPr>
          <a:xfrm>
            <a:off x="758880" y="518760"/>
            <a:ext cx="7556040" cy="538560"/>
          </a:xfrm>
          <a:prstGeom prst="rect">
            <a:avLst/>
          </a:prstGeom>
          <a:noFill/>
          <a:ln w="0">
            <a:noFill/>
          </a:ln>
        </p:spPr>
        <p:style>
          <a:lnRef idx="0"/>
          <a:fillRef idx="0"/>
          <a:effectRef idx="0"/>
          <a:fontRef idx="minor"/>
        </p:style>
        <p:txBody>
          <a:bodyPr lIns="0" rIns="0" tIns="0" bIns="0" anchor="t">
            <a:noAutofit/>
          </a:bodyPr>
          <a:p>
            <a:pPr defTabSz="685800">
              <a:lnSpc>
                <a:spcPct val="100000"/>
              </a:lnSpc>
            </a:pPr>
            <a:r>
              <a:rPr lang="en-NL" sz="2700" b="1" u="none" strike="noStrike">
                <a:solidFill>
                  <a:schemeClr val="dk1"/>
                </a:solidFill>
                <a:effectLst/>
                <a:uFillTx/>
                <a:latin typeface="Calibri"/>
              </a:rPr>
              <a:t>Control architecture </a:t>
            </a:r>
            <a:endParaRPr lang="en-US" sz="2700" b="0" u="none" strike="noStrik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4" name="Picture 5" descr="A diagram of a computer&#10;&#10;AI-generated content may be incorrect."/>
          <p:cNvPicPr/>
          <p:nvPr/>
        </p:nvPicPr>
        <p:blipFill>
          <a:blip r:embed="rId1"/>
          <a:srcRect l="14612" t="3136" r="13380" b="2713"/>
          <a:stretch/>
        </p:blipFill>
        <p:spPr>
          <a:xfrm>
            <a:off x="0" y="877320"/>
            <a:ext cx="5103000" cy="3731760"/>
          </a:xfrm>
          <a:prstGeom prst="rect">
            <a:avLst/>
          </a:prstGeom>
          <a:noFill/>
          <a:ln w="0">
            <a:noFill/>
          </a:ln>
        </p:spPr>
      </p:pic>
      <p:pic>
        <p:nvPicPr>
          <p:cNvPr id="305" name="Picture 2" descr="A diagram of a heat sink&#10;&#10;AI-generated content may be incorrect."/>
          <p:cNvPicPr/>
          <p:nvPr/>
        </p:nvPicPr>
        <p:blipFill>
          <a:blip r:embed="rId2"/>
          <a:stretch/>
        </p:blipFill>
        <p:spPr>
          <a:xfrm>
            <a:off x="5101920" y="2430720"/>
            <a:ext cx="3344400" cy="2140920"/>
          </a:xfrm>
          <a:prstGeom prst="rect">
            <a:avLst/>
          </a:prstGeom>
          <a:noFill/>
          <a:ln w="0">
            <a:noFill/>
          </a:ln>
        </p:spPr>
      </p:pic>
      <p:sp>
        <p:nvSpPr>
          <p:cNvPr id="306"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Electrical architecture </a:t>
            </a:r>
            <a:endParaRPr lang="nl-NL" sz="2700" b="0" u="none" strike="noStrike">
              <a:solidFill>
                <a:schemeClr val="dk1"/>
              </a:solidFill>
              <a:effectLst/>
              <a:uFillTx/>
              <a:latin typeface="Calibri"/>
            </a:endParaRPr>
          </a:p>
        </p:txBody>
      </p:sp>
      <p:sp>
        <p:nvSpPr>
          <p:cNvPr id="307" name="PlaceHolder 2"/>
          <p:cNvSpPr>
            <a:spLocks noGrp="1"/>
          </p:cNvSpPr>
          <p:nvPr>
            <p:ph type="ftr" idx="78"/>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308" name="PlaceHolder 3"/>
          <p:cNvSpPr>
            <a:spLocks noGrp="1"/>
          </p:cNvSpPr>
          <p:nvPr>
            <p:ph type="sldNum" idx="79"/>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4E0B4C0A-1AAD-4F0F-A776-B5F1743830F9}"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pic>
        <p:nvPicPr>
          <p:cNvPr id="309" name="Picture 7" descr="A diagram of a circuit&#10;&#10;AI-generated content may be incorrect."/>
          <p:cNvPicPr/>
          <p:nvPr/>
        </p:nvPicPr>
        <p:blipFill>
          <a:blip r:embed="rId3"/>
          <a:stretch/>
        </p:blipFill>
        <p:spPr>
          <a:xfrm>
            <a:off x="5848920" y="788760"/>
            <a:ext cx="1874880" cy="1458000"/>
          </a:xfrm>
          <a:prstGeom prst="rect">
            <a:avLst/>
          </a:prstGeom>
          <a:noFill/>
          <a:ln w="0">
            <a:noFill/>
          </a:ln>
        </p:spPr>
      </p:pic>
      <p:sp>
        <p:nvSpPr>
          <p:cNvPr id="310" name="Content Placeholder 2"/>
          <p:cNvSpPr/>
          <p:nvPr/>
        </p:nvSpPr>
        <p:spPr>
          <a:xfrm>
            <a:off x="7810200" y="786240"/>
            <a:ext cx="1214280" cy="1459800"/>
          </a:xfrm>
          <a:prstGeom prst="rect">
            <a:avLst/>
          </a:prstGeom>
          <a:noFill/>
          <a:ln w="0">
            <a:noFill/>
          </a:ln>
        </p:spPr>
        <p:style>
          <a:lnRef idx="0"/>
          <a:fillRef idx="0"/>
          <a:effectRef idx="0"/>
          <a:fontRef idx="minor"/>
        </p:style>
        <p:txBody>
          <a:bodyPr lIns="0" rIns="0" tIns="0" bIns="0" anchor="t">
            <a:noAutofit/>
          </a:bodyPr>
          <a:p>
            <a:pPr defTabSz="685800">
              <a:lnSpc>
                <a:spcPct val="100000"/>
              </a:lnSpc>
              <a:spcAft>
                <a:spcPts val="601"/>
              </a:spcAft>
              <a:tabLst>
                <a:tab algn="l" pos="0"/>
              </a:tabLst>
            </a:pPr>
            <a:r>
              <a:rPr lang="en-US" sz="1600" b="0" u="none" strike="noStrike">
                <a:solidFill>
                  <a:schemeClr val="dk1"/>
                </a:solidFill>
                <a:effectLst/>
                <a:uFillTx/>
                <a:latin typeface="Calibri"/>
                <a:ea typeface="Calibri"/>
              </a:rPr>
              <a:t>Overheating sensing circuit (warning light when amp transistors overheat)</a:t>
            </a:r>
            <a:endParaRPr lang="en-US" sz="1600" b="0" u="none" strike="noStrike">
              <a:solidFill>
                <a:srgbClr val="000000"/>
              </a:solidFill>
              <a:effectLst/>
              <a:uFillTx/>
              <a:latin typeface="Arial"/>
            </a:endParaRPr>
          </a:p>
        </p:txBody>
      </p:sp>
      <p:sp>
        <p:nvSpPr>
          <p:cNvPr id="311" name="Content Placeholder 2"/>
          <p:cNvSpPr/>
          <p:nvPr/>
        </p:nvSpPr>
        <p:spPr>
          <a:xfrm>
            <a:off x="7720920" y="3786840"/>
            <a:ext cx="1439280" cy="791280"/>
          </a:xfrm>
          <a:prstGeom prst="rect">
            <a:avLst/>
          </a:prstGeom>
          <a:solidFill>
            <a:schemeClr val="bg1"/>
          </a:solidFill>
          <a:ln w="0">
            <a:noFill/>
          </a:ln>
        </p:spPr>
        <p:style>
          <a:lnRef idx="0"/>
          <a:fillRef idx="0"/>
          <a:effectRef idx="0"/>
          <a:fontRef idx="minor"/>
        </p:style>
        <p:txBody>
          <a:bodyPr lIns="0" rIns="0" tIns="0" bIns="0" anchor="t">
            <a:noAutofit/>
          </a:bodyPr>
          <a:p>
            <a:pPr defTabSz="685800">
              <a:lnSpc>
                <a:spcPct val="100000"/>
              </a:lnSpc>
              <a:spcAft>
                <a:spcPts val="601"/>
              </a:spcAft>
              <a:tabLst>
                <a:tab algn="l" pos="0"/>
              </a:tabLst>
            </a:pPr>
            <a:r>
              <a:rPr lang="en-US" sz="1600" b="0" u="none" strike="noStrike">
                <a:solidFill>
                  <a:schemeClr val="dk1"/>
                </a:solidFill>
                <a:effectLst/>
                <a:uFillTx/>
                <a:latin typeface="Calibri"/>
                <a:ea typeface="Calibri"/>
              </a:rPr>
              <a:t>Linear Amplifier for motor driver</a:t>
            </a:r>
            <a:endParaRPr lang="en-US" sz="1600" b="0" u="none" strike="noStrike">
              <a:solidFill>
                <a:srgbClr val="000000"/>
              </a:solidFill>
              <a:effectLst/>
              <a:uFillTx/>
              <a:latin typeface="Arial"/>
            </a:endParaRPr>
          </a:p>
        </p:txBody>
      </p:sp>
      <p:sp>
        <p:nvSpPr>
          <p:cNvPr id="312" name="Content Placeholder 2"/>
          <p:cNvSpPr/>
          <p:nvPr/>
        </p:nvSpPr>
        <p:spPr>
          <a:xfrm>
            <a:off x="3508920" y="982800"/>
            <a:ext cx="1643040" cy="531360"/>
          </a:xfrm>
          <a:prstGeom prst="rect">
            <a:avLst/>
          </a:prstGeom>
          <a:noFill/>
          <a:ln w="0">
            <a:noFill/>
          </a:ln>
        </p:spPr>
        <p:style>
          <a:lnRef idx="0"/>
          <a:fillRef idx="0"/>
          <a:effectRef idx="0"/>
          <a:fontRef idx="minor"/>
        </p:style>
        <p:txBody>
          <a:bodyPr lIns="0" rIns="0" tIns="0" bIns="0" anchor="t">
            <a:noAutofit/>
          </a:bodyPr>
          <a:p>
            <a:pPr defTabSz="685800">
              <a:lnSpc>
                <a:spcPct val="100000"/>
              </a:lnSpc>
              <a:spcAft>
                <a:spcPts val="601"/>
              </a:spcAft>
              <a:tabLst>
                <a:tab algn="l" pos="0"/>
              </a:tabLst>
            </a:pPr>
            <a:r>
              <a:rPr lang="en-US" sz="1600" b="0" u="none" strike="noStrike">
                <a:solidFill>
                  <a:schemeClr val="dk1"/>
                </a:solidFill>
                <a:effectLst/>
                <a:uFillTx/>
                <a:latin typeface="Calibri"/>
                <a:ea typeface="Calibri"/>
              </a:rPr>
              <a:t>Overall Electrical Architecture</a:t>
            </a:r>
            <a:endParaRPr lang="en-US" sz="1600" b="0" u="none" strike="noStrike">
              <a:solidFill>
                <a:srgbClr val="000000"/>
              </a:solidFill>
              <a:effectLst/>
              <a:uFillTx/>
              <a:latin typeface="Arial"/>
            </a:endParaRPr>
          </a:p>
        </p:txBody>
      </p:sp>
      <p:cxnSp>
        <p:nvCxnSpPr>
          <p:cNvPr id="313" name="Connector: Curved 12"/>
          <p:cNvCxnSpPr/>
          <p:nvPr/>
        </p:nvCxnSpPr>
        <p:spPr>
          <a:xfrm flipH="1" rot="16200000">
            <a:off x="3897360" y="2592720"/>
            <a:ext cx="1198440" cy="1191240"/>
          </a:xfrm>
          <a:prstGeom prst="curvedConnector3">
            <a:avLst>
              <a:gd name="adj1" fmla="val 50030"/>
            </a:avLst>
          </a:prstGeom>
          <a:ln>
            <a:solidFill>
              <a:srgbClr val="c00000"/>
            </a:solidFill>
            <a:tailEnd len="med" type="triangle" w="med"/>
          </a:ln>
        </p:spPr>
      </p:cxnSp>
      <p:cxnSp>
        <p:nvCxnSpPr>
          <p:cNvPr id="314" name="Connector: Curved 18"/>
          <p:cNvCxnSpPr/>
          <p:nvPr/>
        </p:nvCxnSpPr>
        <p:spPr>
          <a:xfrm flipV="1" rot="10800000">
            <a:off x="7300080" y="2282040"/>
            <a:ext cx="269280" cy="241200"/>
          </a:xfrm>
          <a:prstGeom prst="curvedConnector3">
            <a:avLst>
              <a:gd name="adj1" fmla="val 49933"/>
            </a:avLst>
          </a:prstGeom>
          <a:ln>
            <a:solidFill>
              <a:srgbClr val="c81919"/>
            </a:solidFill>
            <a:tailEnd len="med" type="triangle" w="med"/>
          </a:ln>
        </p:spPr>
      </p:cxnSp>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Power budget </a:t>
            </a:r>
            <a:endParaRPr lang="nl-NL" sz="2700" b="0" u="none" strike="noStrike">
              <a:solidFill>
                <a:schemeClr val="dk1"/>
              </a:solidFill>
              <a:effectLst/>
              <a:uFillTx/>
              <a:latin typeface="Calibri"/>
            </a:endParaRPr>
          </a:p>
        </p:txBody>
      </p:sp>
      <p:sp>
        <p:nvSpPr>
          <p:cNvPr id="316" name="PlaceHolder 2"/>
          <p:cNvSpPr>
            <a:spLocks noGrp="1"/>
          </p:cNvSpPr>
          <p:nvPr>
            <p:ph type="ftr" idx="80"/>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317" name="PlaceHolder 3"/>
          <p:cNvSpPr>
            <a:spLocks noGrp="1"/>
          </p:cNvSpPr>
          <p:nvPr>
            <p:ph type="sldNum" idx="81"/>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AC78BA35-2911-4DBF-A140-3083098B6DD3}"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pic>
        <p:nvPicPr>
          <p:cNvPr id="318" name="Picture 5" descr="A diagram of a power supply system&#10;&#10;AI-generated content may be incorrect."/>
          <p:cNvPicPr/>
          <p:nvPr/>
        </p:nvPicPr>
        <p:blipFill>
          <a:blip r:embed="rId1"/>
          <a:srcRect l="17274" t="4645" r="24253" b="5646"/>
          <a:stretch/>
        </p:blipFill>
        <p:spPr>
          <a:xfrm>
            <a:off x="223200" y="1049040"/>
            <a:ext cx="3870720" cy="3342960"/>
          </a:xfrm>
          <a:prstGeom prst="rect">
            <a:avLst/>
          </a:prstGeom>
          <a:noFill/>
          <a:ln w="0">
            <a:noFill/>
          </a:ln>
        </p:spPr>
      </p:pic>
      <p:sp>
        <p:nvSpPr>
          <p:cNvPr id="319" name="PlaceHolder 4"/>
          <p:cNvSpPr>
            <a:spLocks noGrp="1"/>
          </p:cNvSpPr>
          <p:nvPr>
            <p:ph/>
          </p:nvPr>
        </p:nvSpPr>
        <p:spPr>
          <a:xfrm>
            <a:off x="4540320" y="1276560"/>
            <a:ext cx="3767400" cy="2909160"/>
          </a:xfrm>
          <a:prstGeom prst="rect">
            <a:avLst/>
          </a:prstGeom>
          <a:noFill/>
          <a:ln w="0">
            <a:noFill/>
          </a:ln>
        </p:spPr>
        <p:txBody>
          <a:bodyPr lIns="0" rIns="0" tIns="0" bIns="0" anchor="t">
            <a:normAutofit fontScale="85000" lnSpcReduction="9999"/>
          </a:bodyPr>
          <a:p>
            <a:pPr marL="343080" indent="-343080" defTabSz="685800">
              <a:lnSpc>
                <a:spcPct val="100000"/>
              </a:lnSpc>
              <a:spcAft>
                <a:spcPts val="601"/>
              </a:spcAft>
              <a:buClr>
                <a:srgbClr val="000000"/>
              </a:buClr>
              <a:buFont typeface="Calibri"/>
              <a:buChar char="-"/>
            </a:pPr>
            <a:r>
              <a:rPr lang="en-GB" sz="1800" b="0" u="none" strike="noStrike">
                <a:solidFill>
                  <a:schemeClr val="dk1"/>
                </a:solidFill>
                <a:effectLst/>
                <a:uFillTx/>
                <a:latin typeface="Calibri"/>
              </a:rPr>
              <a:t>Total load from the circuit estimating some buffer for losses in wires etc. is 250W</a:t>
            </a:r>
            <a:endParaRPr lang="nl-NL" sz="1800" b="0" u="none" strike="noStrike">
              <a:solidFill>
                <a:schemeClr val="dk1"/>
              </a:solidFill>
              <a:effectLst/>
              <a:uFillTx/>
              <a:latin typeface="Calibri"/>
            </a:endParaRPr>
          </a:p>
          <a:p>
            <a:pPr marL="343080" indent="-343080" defTabSz="685800">
              <a:lnSpc>
                <a:spcPct val="100000"/>
              </a:lnSpc>
              <a:spcAft>
                <a:spcPts val="601"/>
              </a:spcAft>
              <a:buClr>
                <a:srgbClr val="000000"/>
              </a:buClr>
              <a:buFont typeface="Calibri"/>
              <a:buChar char="-"/>
            </a:pPr>
            <a:r>
              <a:rPr lang="en-GB" sz="1800" b="0" u="none" strike="noStrike">
                <a:solidFill>
                  <a:schemeClr val="dk1"/>
                </a:solidFill>
                <a:effectLst/>
                <a:uFillTx/>
                <a:latin typeface="Calibri"/>
                <a:ea typeface="Calibri"/>
              </a:rPr>
              <a:t>Averaging the power consumption with a cutoff voltage of 21V for Li-Po protection gives a mean 11.1A</a:t>
            </a:r>
            <a:endParaRPr lang="nl-NL" sz="1800" b="0" u="none" strike="noStrike">
              <a:solidFill>
                <a:schemeClr val="dk1"/>
              </a:solidFill>
              <a:effectLst/>
              <a:uFillTx/>
              <a:latin typeface="Calibri"/>
            </a:endParaRPr>
          </a:p>
          <a:p>
            <a:pPr marL="343080" indent="-343080" defTabSz="685800">
              <a:lnSpc>
                <a:spcPct val="100000"/>
              </a:lnSpc>
              <a:spcAft>
                <a:spcPts val="601"/>
              </a:spcAft>
              <a:buClr>
                <a:srgbClr val="000000"/>
              </a:buClr>
              <a:buFont typeface="Calibri"/>
              <a:buChar char="-"/>
            </a:pPr>
            <a:r>
              <a:rPr lang="en-GB" sz="1800" b="0" u="none" strike="noStrike">
                <a:solidFill>
                  <a:schemeClr val="dk1"/>
                </a:solidFill>
                <a:effectLst/>
                <a:uFillTx/>
                <a:latin typeface="Calibri"/>
                <a:ea typeface="Calibri"/>
              </a:rPr>
              <a:t>Given the battery capacity of a combined 14Ah the total run-time of </a:t>
            </a:r>
            <a:r>
              <a:rPr lang="en-GB" sz="1800" b="0" u="none" strike="noStrike">
                <a:solidFill>
                  <a:srgbClr val="1f1f1f"/>
                </a:solidFill>
                <a:effectLst/>
                <a:uFillTx/>
                <a:latin typeface="Calibri"/>
                <a:ea typeface="Calibri"/>
              </a:rPr>
              <a:t>≈ 60 mins or 1hr </a:t>
            </a:r>
            <a:endParaRPr lang="nl-NL" sz="1800" b="0" u="none" strike="noStrike">
              <a:solidFill>
                <a:schemeClr val="dk1"/>
              </a:solidFill>
              <a:effectLst/>
              <a:uFillTx/>
              <a:latin typeface="Calibri"/>
            </a:endParaRPr>
          </a:p>
          <a:p>
            <a:pPr marL="343080" indent="-343080" defTabSz="685800">
              <a:lnSpc>
                <a:spcPct val="100000"/>
              </a:lnSpc>
              <a:spcAft>
                <a:spcPts val="601"/>
              </a:spcAft>
              <a:buClr>
                <a:srgbClr val="1f1f1f"/>
              </a:buClr>
              <a:buFont typeface="Calibri"/>
              <a:buChar char="-"/>
            </a:pPr>
            <a:r>
              <a:rPr lang="en-GB" sz="1800" b="0" u="none" strike="noStrike">
                <a:solidFill>
                  <a:srgbClr val="1f1f1f"/>
                </a:solidFill>
                <a:effectLst/>
                <a:uFillTx/>
                <a:latin typeface="Calibri"/>
                <a:ea typeface="Calibri"/>
              </a:rPr>
              <a:t>Therefore, can last a full game as required</a:t>
            </a:r>
            <a:endParaRPr lang="nl-NL" sz="1800" b="0" u="none" strike="noStrike">
              <a:solidFill>
                <a:schemeClr val="dk1"/>
              </a:solidFill>
              <a:effectLst/>
              <a:uFillTx/>
              <a:latin typeface="Calibri"/>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557280" y="429120"/>
            <a:ext cx="4820400" cy="731880"/>
          </a:xfrm>
          <a:prstGeom prst="rect">
            <a:avLst/>
          </a:prstGeom>
          <a:noFill/>
          <a:ln w="0">
            <a:noFill/>
          </a:ln>
        </p:spPr>
        <p:txBody>
          <a:bodyPr lIns="0" rIns="0" tIns="0" bIns="0" anchor="t">
            <a:normAutofit/>
          </a:bodyPr>
          <a:p>
            <a:pPr indent="0" defTabSz="685800">
              <a:lnSpc>
                <a:spcPct val="100000"/>
              </a:lnSpc>
              <a:buNone/>
            </a:pPr>
            <a:r>
              <a:rPr lang="en-US" sz="2700" b="1" u="none" strike="noStrike">
                <a:solidFill>
                  <a:srgbClr val="000000"/>
                </a:solidFill>
                <a:effectLst/>
                <a:uFillTx/>
                <a:latin typeface="Calibri"/>
              </a:rPr>
              <a:t>Content</a:t>
            </a:r>
            <a:r>
              <a:rPr lang="en-NL" sz="2700" b="1" u="none" strike="noStrike">
                <a:solidFill>
                  <a:srgbClr val="000000"/>
                </a:solidFill>
                <a:effectLst/>
                <a:uFillTx/>
                <a:latin typeface="Calibri"/>
              </a:rPr>
              <a:t>:</a:t>
            </a:r>
            <a:endParaRPr lang="nl-NL" sz="2700" b="0" u="none" strike="noStrike">
              <a:solidFill>
                <a:schemeClr val="dk1"/>
              </a:solidFill>
              <a:effectLst/>
              <a:uFillTx/>
              <a:latin typeface="Calibri"/>
            </a:endParaRPr>
          </a:p>
        </p:txBody>
      </p:sp>
      <p:sp>
        <p:nvSpPr>
          <p:cNvPr id="151" name="PlaceHolder 2"/>
          <p:cNvSpPr>
            <a:spLocks noGrp="1"/>
          </p:cNvSpPr>
          <p:nvPr>
            <p:ph type="ftr" idx="46"/>
          </p:nvPr>
        </p:nvSpPr>
        <p:spPr>
          <a:xfrm>
            <a:off x="1114560" y="4568400"/>
            <a:ext cx="7041960" cy="575640"/>
          </a:xfrm>
          <a:prstGeom prst="rect">
            <a:avLst/>
          </a:prstGeom>
          <a:solidFill>
            <a:schemeClr val="lt1"/>
          </a:solidFill>
          <a:ln w="0">
            <a:noFill/>
          </a:ln>
        </p:spPr>
        <p:txBody>
          <a:bodyPr lIns="0" rIns="0" tIns="0" bIns="0" anchor="ctr">
            <a:normAutofit/>
          </a:bodyPr>
          <a:lstStyle>
            <a:lvl1pPr indent="0" defTabSz="685800">
              <a:lnSpc>
                <a:spcPct val="100000"/>
              </a:lnSpc>
              <a:spcAft>
                <a:spcPts val="601"/>
              </a:spcAft>
              <a:buNone/>
              <a:defRPr lang="en-NL" sz="1100" b="0" u="none" strike="noStrike">
                <a:solidFill>
                  <a:schemeClr val="dk1"/>
                </a:solidFill>
                <a:effectLst/>
                <a:uFillTx/>
                <a:latin typeface="Calibri"/>
              </a:defRPr>
            </a:lvl1pPr>
          </a:lstStyle>
          <a:p>
            <a:pPr indent="0" defTabSz="685800">
              <a:lnSpc>
                <a:spcPct val="100000"/>
              </a:lnSpc>
              <a:spcAft>
                <a:spcPts val="601"/>
              </a:spcAft>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152" name="PlaceHolder 3"/>
          <p:cNvSpPr>
            <a:spLocks noGrp="1"/>
          </p:cNvSpPr>
          <p:nvPr>
            <p:ph type="sldNum" idx="47"/>
          </p:nvPr>
        </p:nvSpPr>
        <p:spPr>
          <a:xfrm>
            <a:off x="0" y="4568400"/>
            <a:ext cx="1114200" cy="572040"/>
          </a:xfrm>
          <a:prstGeom prst="rect">
            <a:avLst/>
          </a:prstGeom>
          <a:solidFill>
            <a:schemeClr val="lt1"/>
          </a:solidFill>
          <a:ln w="0">
            <a:noFill/>
          </a:ln>
        </p:spPr>
        <p:txBody>
          <a:bodyPr lIns="756000" rIns="0" tIns="0" bIns="0" anchor="ctr">
            <a:normAutofit/>
          </a:bodyPr>
          <a:lstStyle>
            <a:lvl1pPr indent="0" defTabSz="685800">
              <a:lnSpc>
                <a:spcPct val="100000"/>
              </a:lnSpc>
              <a:spcAft>
                <a:spcPts val="601"/>
              </a:spcAft>
              <a:buNone/>
              <a:defRPr lang="en-NL" sz="1100" b="0" u="none" strike="noStrike">
                <a:solidFill>
                  <a:schemeClr val="dk1"/>
                </a:solidFill>
                <a:effectLst/>
                <a:uFillTx/>
                <a:latin typeface="Calibri"/>
              </a:defRPr>
            </a:lvl1pPr>
          </a:lstStyle>
          <a:p>
            <a:pPr indent="0" defTabSz="685800">
              <a:lnSpc>
                <a:spcPct val="100000"/>
              </a:lnSpc>
              <a:spcAft>
                <a:spcPts val="601"/>
              </a:spcAft>
              <a:buNone/>
            </a:pPr>
            <a:fld id="{D79A8BD1-D12E-4F89-A835-01AC714C10A0}" type="slidenum">
              <a:rPr lang="en-NL" sz="1100" b="0" u="none" strike="noStrike">
                <a:solidFill>
                  <a:schemeClr val="dk1"/>
                </a:solidFill>
                <a:effectLst/>
                <a:uFillTx/>
                <a:latin typeface="Calibri"/>
              </a:rPr>
              <a:t>2</a:t>
            </a:fld>
            <a:endParaRPr lang="en-US" sz="1100" b="0" u="none" strike="noStrike">
              <a:solidFill>
                <a:srgbClr val="000000"/>
              </a:solidFill>
              <a:effectLst/>
              <a:uFillTx/>
              <a:latin typeface="Times New Roman"/>
            </a:endParaRPr>
          </a:p>
        </p:txBody>
      </p:sp>
      <p:graphicFrame>
        <p:nvGraphicFramePr>
          <p:cNvPr id="153" name="Diagram1"/>
          <p:cNvGraphicFramePr/>
          <p:nvPr>
            <p:extLst>
              <p:ext uri="{D42A27DB-BD31-4B8C-83A1-F6EECF244321}">
                <p14:modId xmlns:p14="http://schemas.microsoft.com/office/powerpoint/2010/main" val="1126848996"/>
              </p:ext>
            </p:extLst>
          </p:nvPr>
        </p:nvGraphicFramePr>
        <p:xfrm>
          <a:off x="2396520" y="766080"/>
          <a:ext cx="4350960" cy="38019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title"/>
          </p:nvPr>
        </p:nvSpPr>
        <p:spPr>
          <a:xfrm>
            <a:off x="750240" y="45324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Risk analysis</a:t>
            </a:r>
            <a:endParaRPr lang="nl-NL" sz="2700" b="0" u="none" strike="noStrike">
              <a:solidFill>
                <a:schemeClr val="dk1"/>
              </a:solidFill>
              <a:effectLst/>
              <a:uFillTx/>
              <a:latin typeface="Calibri"/>
            </a:endParaRPr>
          </a:p>
        </p:txBody>
      </p:sp>
      <p:graphicFrame>
        <p:nvGraphicFramePr>
          <p:cNvPr id="321" name="Content Placeholder 5"/>
          <p:cNvGraphicFramePr/>
          <p:nvPr/>
        </p:nvGraphicFramePr>
        <p:xfrm>
          <a:off x="277920" y="943920"/>
          <a:ext cx="8587800" cy="3482280"/>
        </p:xfrm>
        <a:graphic>
          <a:graphicData uri="http://schemas.openxmlformats.org/drawingml/2006/table">
            <a:tbl>
              <a:tblPr/>
              <a:tblGrid>
                <a:gridCol w="1551600"/>
                <a:gridCol w="987480"/>
                <a:gridCol w="1078920"/>
                <a:gridCol w="1144800"/>
                <a:gridCol w="1284840"/>
                <a:gridCol w="2539440"/>
              </a:tblGrid>
              <a:tr h="309600">
                <a:tc>
                  <a:txBody>
                    <a:bodyPr anchor="t">
                      <a:noAutofit/>
                    </a:bodyPr>
                    <a:p>
                      <a:pPr defTabSz="685800">
                        <a:lnSpc>
                          <a:spcPct val="100000"/>
                        </a:lnSpc>
                      </a:pPr>
                      <a:r>
                        <a:rPr lang="en-NL" sz="1100" b="1" u="none" strike="noStrike">
                          <a:solidFill>
                            <a:schemeClr val="lt1"/>
                          </a:solidFill>
                          <a:effectLst/>
                          <a:uFillTx/>
                          <a:latin typeface="Calibri"/>
                        </a:rPr>
                        <a:t>Possible risks</a:t>
                      </a:r>
                      <a:endParaRPr lang="en-US" sz="110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685800">
                        <a:lnSpc>
                          <a:spcPct val="100000"/>
                        </a:lnSpc>
                      </a:pPr>
                      <a:r>
                        <a:rPr lang="en-NL" sz="1100" b="1" u="none" strike="noStrike">
                          <a:solidFill>
                            <a:schemeClr val="lt1"/>
                          </a:solidFill>
                          <a:effectLst/>
                          <a:uFillTx/>
                          <a:latin typeface="Calibri"/>
                        </a:rPr>
                        <a:t>Impact </a:t>
                      </a:r>
                      <a:endParaRPr lang="en-US" sz="110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685800">
                        <a:lnSpc>
                          <a:spcPct val="100000"/>
                        </a:lnSpc>
                      </a:pPr>
                      <a:r>
                        <a:rPr lang="en-NL" sz="1100" b="1" u="none" strike="noStrike">
                          <a:solidFill>
                            <a:schemeClr val="lt1"/>
                          </a:solidFill>
                          <a:effectLst/>
                          <a:uFillTx/>
                          <a:latin typeface="Calibri"/>
                        </a:rPr>
                        <a:t>Likelihood</a:t>
                      </a:r>
                      <a:endParaRPr lang="en-US" sz="110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685800">
                        <a:lnSpc>
                          <a:spcPct val="100000"/>
                        </a:lnSpc>
                      </a:pPr>
                      <a:r>
                        <a:rPr lang="en-NL" sz="1100" b="1" u="none" strike="noStrike">
                          <a:solidFill>
                            <a:schemeClr val="lt1"/>
                          </a:solidFill>
                          <a:effectLst/>
                          <a:uFillTx/>
                          <a:latin typeface="Calibri"/>
                        </a:rPr>
                        <a:t>Detectability</a:t>
                      </a:r>
                      <a:endParaRPr lang="en-US" sz="110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685800">
                        <a:lnSpc>
                          <a:spcPct val="100000"/>
                        </a:lnSpc>
                      </a:pPr>
                      <a:r>
                        <a:rPr lang="en-NL" sz="1100" b="1" u="none" strike="noStrike">
                          <a:solidFill>
                            <a:schemeClr val="lt1"/>
                          </a:solidFill>
                          <a:effectLst/>
                          <a:uFillTx/>
                          <a:latin typeface="Calibri"/>
                        </a:rPr>
                        <a:t>Total</a:t>
                      </a:r>
                      <a:endParaRPr lang="en-US" sz="110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685800">
                        <a:lnSpc>
                          <a:spcPct val="100000"/>
                        </a:lnSpc>
                      </a:pPr>
                      <a:r>
                        <a:rPr lang="en-NL" sz="1100" b="1" u="none" strike="noStrike">
                          <a:solidFill>
                            <a:schemeClr val="lt1"/>
                          </a:solidFill>
                          <a:effectLst/>
                          <a:uFillTx/>
                          <a:latin typeface="Calibri"/>
                        </a:rPr>
                        <a:t>Contingency </a:t>
                      </a:r>
                      <a:endParaRPr lang="en-US" sz="110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09600">
                <a:tc>
                  <a:txBody>
                    <a:bodyPr anchor="t">
                      <a:noAutofit/>
                    </a:bodyPr>
                    <a:p>
                      <a:pPr defTabSz="685800">
                        <a:lnSpc>
                          <a:spcPct val="100000"/>
                        </a:lnSpc>
                      </a:pPr>
                      <a:r>
                        <a:rPr lang="en-NL" sz="800" b="0" u="none" strike="noStrike">
                          <a:solidFill>
                            <a:schemeClr val="dk1"/>
                          </a:solidFill>
                          <a:effectLst/>
                          <a:uFillTx/>
                          <a:latin typeface="Calibri"/>
                        </a:rPr>
                        <a:t>Rod failure</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5</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2</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3</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30</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Use stronger materials, FEM testing</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09600">
                <a:tc>
                  <a:txBody>
                    <a:bodyPr anchor="t">
                      <a:noAutofit/>
                    </a:bodyPr>
                    <a:p>
                      <a:pPr defTabSz="685800">
                        <a:lnSpc>
                          <a:spcPct val="100000"/>
                        </a:lnSpc>
                      </a:pPr>
                      <a:r>
                        <a:rPr lang="en-NL" sz="800" b="0" u="none" strike="noStrike">
                          <a:solidFill>
                            <a:schemeClr val="dk1"/>
                          </a:solidFill>
                          <a:effectLst/>
                          <a:uFillTx/>
                          <a:latin typeface="Calibri"/>
                        </a:rPr>
                        <a:t>Servo breaks</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5</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3</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4</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60</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Use high-quality servos add spare replacement servos, software monitoring</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09600">
                <a:tc>
                  <a:txBody>
                    <a:bodyPr anchor="t">
                      <a:noAutofit/>
                    </a:bodyPr>
                    <a:p>
                      <a:pPr defTabSz="685800">
                        <a:lnSpc>
                          <a:spcPct val="100000"/>
                        </a:lnSpc>
                      </a:pPr>
                      <a:r>
                        <a:rPr lang="en-NL" sz="800" b="0" u="none" strike="noStrike">
                          <a:solidFill>
                            <a:schemeClr val="dk1"/>
                          </a:solidFill>
                          <a:effectLst/>
                          <a:uFillTx/>
                          <a:latin typeface="Calibri"/>
                        </a:rPr>
                        <a:t>Battery failure</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5</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1</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5</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25</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Battery management system, </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09600">
                <a:tc>
                  <a:txBody>
                    <a:bodyPr anchor="t">
                      <a:noAutofit/>
                    </a:bodyPr>
                    <a:p>
                      <a:pPr defTabSz="685800">
                        <a:lnSpc>
                          <a:spcPct val="100000"/>
                        </a:lnSpc>
                      </a:pPr>
                      <a:r>
                        <a:rPr lang="en-NL" sz="800" b="0" u="none" strike="noStrike">
                          <a:solidFill>
                            <a:schemeClr val="dk1"/>
                          </a:solidFill>
                          <a:effectLst/>
                          <a:uFillTx/>
                          <a:latin typeface="Calibri"/>
                        </a:rPr>
                        <a:t>Battery d</a:t>
                      </a:r>
                      <a:r>
                        <a:rPr lang="en-GB" sz="800" b="0" u="none" strike="noStrike">
                          <a:solidFill>
                            <a:schemeClr val="dk1"/>
                          </a:solidFill>
                          <a:effectLst/>
                          <a:uFillTx/>
                          <a:latin typeface="Calibri"/>
                        </a:rPr>
                        <a:t>epletion</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5</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2</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4</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40</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battery charge monitor</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09600">
                <a:tc>
                  <a:txBody>
                    <a:bodyPr anchor="t">
                      <a:noAutofit/>
                    </a:bodyPr>
                    <a:p>
                      <a:pPr defTabSz="685800">
                        <a:lnSpc>
                          <a:spcPct val="100000"/>
                        </a:lnSpc>
                      </a:pPr>
                      <a:r>
                        <a:rPr lang="en-NL" sz="800" b="0" u="none" strike="noStrike">
                          <a:solidFill>
                            <a:schemeClr val="dk1"/>
                          </a:solidFill>
                          <a:effectLst/>
                          <a:uFillTx/>
                          <a:latin typeface="Calibri"/>
                        </a:rPr>
                        <a:t>Linear actuator gets stuck</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4</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2</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2</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16</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Add end stops/limit switches</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09600">
                <a:tc>
                  <a:txBody>
                    <a:bodyPr anchor="t">
                      <a:noAutofit/>
                    </a:bodyPr>
                    <a:p>
                      <a:pPr defTabSz="685800">
                        <a:lnSpc>
                          <a:spcPct val="100000"/>
                        </a:lnSpc>
                      </a:pPr>
                      <a:r>
                        <a:rPr lang="en-NL" sz="800" b="0" u="none" strike="noStrike">
                          <a:solidFill>
                            <a:schemeClr val="dk1"/>
                          </a:solidFill>
                          <a:effectLst/>
                          <a:uFillTx/>
                          <a:latin typeface="Calibri"/>
                        </a:rPr>
                        <a:t>Sensor fail</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3</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3</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2</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800" b="0" u="none" strike="noStrike">
                          <a:solidFill>
                            <a:schemeClr val="dk1"/>
                          </a:solidFill>
                          <a:effectLst/>
                          <a:uFillTx/>
                          <a:latin typeface="Calibri"/>
                        </a:rPr>
                        <a:t>18</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Sensor redundancy or fallback logic</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09600">
                <a:tc>
                  <a:txBody>
                    <a:bodyPr anchor="t">
                      <a:noAutofit/>
                    </a:bodyPr>
                    <a:p>
                      <a:pPr defTabSz="685800">
                        <a:lnSpc>
                          <a:spcPct val="100000"/>
                        </a:lnSpc>
                      </a:pPr>
                      <a:r>
                        <a:rPr lang="en-NL" sz="800" b="0" u="none" strike="noStrike">
                          <a:solidFill>
                            <a:schemeClr val="dk1"/>
                          </a:solidFill>
                          <a:effectLst/>
                          <a:uFillTx/>
                          <a:latin typeface="Calibri"/>
                        </a:rPr>
                        <a:t>Overheating (coils &amp; motor)</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5</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2</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3</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30</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Add temperature sensor, limit on duty-cycle</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09600">
                <a:tc>
                  <a:txBody>
                    <a:bodyPr anchor="t">
                      <a:noAutofit/>
                    </a:bodyPr>
                    <a:p>
                      <a:pPr defTabSz="685800">
                        <a:lnSpc>
                          <a:spcPct val="100000"/>
                        </a:lnSpc>
                      </a:pPr>
                      <a:r>
                        <a:rPr lang="en-NL" sz="800" b="0" u="none" strike="noStrike">
                          <a:solidFill>
                            <a:schemeClr val="dk1"/>
                          </a:solidFill>
                          <a:effectLst/>
                          <a:uFillTx/>
                          <a:latin typeface="Calibri"/>
                        </a:rPr>
                        <a:t>Incorrect alignment / calibration</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3</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3</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2</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18</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Add software calibration, removable transportation restraints</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09600">
                <a:tc>
                  <a:txBody>
                    <a:bodyPr anchor="t">
                      <a:noAutofit/>
                    </a:bodyPr>
                    <a:p>
                      <a:pPr defTabSz="685800">
                        <a:lnSpc>
                          <a:spcPct val="100000"/>
                        </a:lnSpc>
                      </a:pPr>
                      <a:r>
                        <a:rPr lang="en-NL" sz="800" b="0" u="none" strike="noStrike">
                          <a:solidFill>
                            <a:schemeClr val="dk1"/>
                          </a:solidFill>
                          <a:effectLst/>
                          <a:uFillTx/>
                          <a:latin typeface="Calibri"/>
                        </a:rPr>
                        <a:t>Wire breakage or loose connection</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5</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2</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4</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40</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Better soldering techniques, strain relief mechanisms on wires</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09600">
                <a:tc>
                  <a:txBody>
                    <a:bodyPr anchor="t">
                      <a:noAutofit/>
                    </a:bodyPr>
                    <a:p>
                      <a:pPr defTabSz="685800">
                        <a:lnSpc>
                          <a:spcPct val="100000"/>
                        </a:lnSpc>
                      </a:pPr>
                      <a:r>
                        <a:rPr lang="en-GB" sz="800" b="0" u="none" strike="noStrike">
                          <a:solidFill>
                            <a:schemeClr val="dk1"/>
                          </a:solidFill>
                          <a:effectLst/>
                          <a:uFillTx/>
                          <a:latin typeface="Calibri"/>
                        </a:rPr>
                        <a:t>Software defect</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4</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3</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3</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36</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GB" sz="800" b="0" u="none" strike="noStrike">
                          <a:solidFill>
                            <a:schemeClr val="dk1"/>
                          </a:solidFill>
                          <a:effectLst/>
                          <a:uFillTx/>
                          <a:latin typeface="Calibri"/>
                        </a:rPr>
                        <a:t>Simulation and testing, debug terminal</a:t>
                      </a:r>
                      <a:endParaRPr lang="en-US" sz="8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sp>
        <p:nvSpPr>
          <p:cNvPr id="322" name="PlaceHolder 2"/>
          <p:cNvSpPr>
            <a:spLocks noGrp="1"/>
          </p:cNvSpPr>
          <p:nvPr>
            <p:ph type="ftr" idx="82"/>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323" name="PlaceHolder 3"/>
          <p:cNvSpPr>
            <a:spLocks noGrp="1"/>
          </p:cNvSpPr>
          <p:nvPr>
            <p:ph type="sldNum" idx="83"/>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39D4985D-19B8-484B-92E8-D30BD036351B}"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324" name="TextBox 6"/>
          <p:cNvSpPr/>
          <p:nvPr/>
        </p:nvSpPr>
        <p:spPr>
          <a:xfrm>
            <a:off x="4439160" y="153000"/>
            <a:ext cx="3954600" cy="29988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NL" sz="1350" b="0" u="none" strike="noStrike">
                <a:solidFill>
                  <a:schemeClr val="dk1"/>
                </a:solidFill>
                <a:effectLst/>
                <a:uFillTx/>
                <a:latin typeface="Calibri"/>
              </a:rPr>
              <a:t>Scores: from 1 to 5 </a:t>
            </a:r>
            <a:r>
              <a:rPr lang="en-US" sz="1350" b="0" u="none" strike="noStrike">
                <a:solidFill>
                  <a:schemeClr val="dk1"/>
                </a:solidFill>
                <a:effectLst/>
                <a:uFillTx/>
                <a:latin typeface="Calibri"/>
              </a:rPr>
              <a:t>   </a:t>
            </a:r>
            <a:r>
              <a:rPr lang="en-NL" sz="1350" b="0" u="none" strike="noStrike">
                <a:solidFill>
                  <a:schemeClr val="dk1"/>
                </a:solidFill>
                <a:effectLst/>
                <a:uFillTx/>
                <a:latin typeface="Calibri"/>
              </a:rPr>
              <a:t>(</a:t>
            </a:r>
            <a:r>
              <a:rPr lang="en-US" sz="1350" b="0" u="none" strike="noStrike">
                <a:solidFill>
                  <a:schemeClr val="dk1"/>
                </a:solidFill>
                <a:effectLst/>
                <a:uFillTx/>
                <a:latin typeface="Calibri"/>
              </a:rPr>
              <a:t>1</a:t>
            </a:r>
            <a:r>
              <a:rPr lang="en-NL" sz="1350" b="0" u="none" strike="noStrike">
                <a:solidFill>
                  <a:schemeClr val="dk1"/>
                </a:solidFill>
                <a:effectLst/>
                <a:uFillTx/>
                <a:latin typeface="Calibri"/>
              </a:rPr>
              <a:t> negligible, 5 severe)  </a:t>
            </a:r>
            <a:endParaRPr lang="en-US" sz="1350" b="0" u="none" strike="noStrik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title"/>
          </p:nvPr>
        </p:nvSpPr>
        <p:spPr>
          <a:xfrm>
            <a:off x="758880" y="585720"/>
            <a:ext cx="3595320" cy="731880"/>
          </a:xfrm>
          <a:prstGeom prst="rect">
            <a:avLst/>
          </a:prstGeom>
          <a:noFill/>
          <a:ln w="0">
            <a:noFill/>
          </a:ln>
        </p:spPr>
        <p:txBody>
          <a:bodyPr lIns="0" rIns="0" tIns="0" bIns="0" anchor="t">
            <a:noAutofit/>
          </a:bodyPr>
          <a:p>
            <a:pPr indent="0">
              <a:buNone/>
            </a:pPr>
            <a:endParaRPr lang="nl-NL" sz="1950" b="0" u="none" strike="noStrike">
              <a:solidFill>
                <a:schemeClr val="dk1"/>
              </a:solidFill>
              <a:effectLst/>
              <a:uFillTx/>
              <a:latin typeface="Calibri"/>
            </a:endParaRPr>
          </a:p>
        </p:txBody>
      </p:sp>
      <p:pic>
        <p:nvPicPr>
          <p:cNvPr id="326" name="Content Placeholder 8" descr="A machine in a glass case&#10;&#10;AI-generated content may be incorrect."/>
          <p:cNvPicPr/>
          <p:nvPr/>
        </p:nvPicPr>
        <p:blipFill>
          <a:blip r:embed="rId1"/>
          <a:srcRect l="14380" t="15461" r="5506" b="18617"/>
          <a:stretch/>
        </p:blipFill>
        <p:spPr>
          <a:xfrm>
            <a:off x="-812520" y="-873720"/>
            <a:ext cx="10916280" cy="6940440"/>
          </a:xfrm>
          <a:prstGeom prst="rect">
            <a:avLst/>
          </a:prstGeom>
          <a:noFill/>
          <a:ln w="0">
            <a:noFill/>
          </a:ln>
        </p:spPr>
      </p:pic>
      <p:sp>
        <p:nvSpPr>
          <p:cNvPr id="327" name="TextBox 2"/>
          <p:cNvSpPr/>
          <p:nvPr/>
        </p:nvSpPr>
        <p:spPr>
          <a:xfrm>
            <a:off x="152280" y="0"/>
            <a:ext cx="5167080" cy="83052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NL" sz="4800" b="1" u="none" strike="noStrike">
                <a:solidFill>
                  <a:schemeClr val="dk1"/>
                </a:solidFill>
                <a:effectLst/>
                <a:uFillTx/>
                <a:latin typeface="Calibri"/>
              </a:rPr>
              <a:t>Questions?</a:t>
            </a:r>
            <a:endParaRPr lang="en-US" sz="4800" b="0" u="none" strike="noStrik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Linear actuator </a:t>
            </a:r>
            <a:r>
              <a:rPr lang="en-GB" sz="2700" b="1" u="none" strike="noStrike">
                <a:solidFill>
                  <a:schemeClr val="dk1"/>
                </a:solidFill>
                <a:effectLst/>
                <a:uFillTx/>
                <a:latin typeface="Calibri"/>
              </a:rPr>
              <a:t>calculations</a:t>
            </a:r>
            <a:endParaRPr lang="nl-NL" sz="2700" b="0" u="none" strike="noStrike">
              <a:solidFill>
                <a:schemeClr val="dk1"/>
              </a:solidFill>
              <a:effectLst/>
              <a:uFillTx/>
              <a:latin typeface="Calibri"/>
            </a:endParaRPr>
          </a:p>
        </p:txBody>
      </p:sp>
      <p:sp>
        <p:nvSpPr>
          <p:cNvPr id="329" name="PlaceHolder 2"/>
          <p:cNvSpPr>
            <a:spLocks noGrp="1"/>
          </p:cNvSpPr>
          <p:nvPr>
            <p:ph/>
          </p:nvPr>
        </p:nvSpPr>
        <p:spPr>
          <a:xfrm>
            <a:off x="243000" y="1710360"/>
            <a:ext cx="2959920" cy="269280"/>
          </a:xfrm>
          <a:prstGeom prst="rect">
            <a:avLst/>
          </a:prstGeom>
          <a:blipFill rotWithShape="0">
            <a:blip r:embed="rId1"/>
            <a:stretch/>
          </a:blipFill>
          <a:ln w="0">
            <a:noFill/>
          </a:ln>
        </p:spPr>
        <p:txBody>
          <a:bodyPr lIns="0" rIns="0" tIns="0" bIns="0" anchor="t">
            <a:noAutofit/>
          </a:bodyPr>
          <a:p>
            <a:pPr indent="0" defTabSz="685800">
              <a:lnSpc>
                <a:spcPct val="100000"/>
              </a:lnSpc>
              <a:buNone/>
              <a:tabLst>
                <a:tab algn="l" pos="0"/>
              </a:tabLst>
            </a:pPr>
            <a:r>
              <a:rPr sz="1950" b="0" u="none" strike="noStrike">
                <a:solidFill>
                  <a:srgbClr val="ffffff">
                    <a:alpha val="1000"/>
                  </a:srgbClr>
                </a:solidFill>
                <a:effectLst/>
                <a:uFillTx/>
                <a:latin typeface="Calibri"/>
              </a:rPr>
              <a:t> </a:t>
            </a:r>
            <a:endParaRPr lang="nl-NL" sz="1950" b="0" u="none" strike="noStrike">
              <a:solidFill>
                <a:schemeClr val="dk1"/>
              </a:solidFill>
              <a:effectLst/>
              <a:uFillTx/>
              <a:latin typeface="Calibri"/>
            </a:endParaRPr>
          </a:p>
        </p:txBody>
      </p:sp>
      <p:sp>
        <p:nvSpPr>
          <p:cNvPr id="330" name="PlaceHolder 3"/>
          <p:cNvSpPr>
            <a:spLocks noGrp="1"/>
          </p:cNvSpPr>
          <p:nvPr>
            <p:ph type="ftr" idx="84"/>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331" name="PlaceHolder 4"/>
          <p:cNvSpPr>
            <a:spLocks noGrp="1"/>
          </p:cNvSpPr>
          <p:nvPr>
            <p:ph type="sldNum" idx="85"/>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F98960AB-D381-4EC0-928D-785505F546E3}"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332" name="Content Placeholder 2"/>
          <p:cNvSpPr/>
          <p:nvPr/>
        </p:nvSpPr>
        <p:spPr>
          <a:xfrm>
            <a:off x="122400" y="2118240"/>
            <a:ext cx="1197000" cy="269280"/>
          </a:xfrm>
          <a:prstGeom prst="rect">
            <a:avLst/>
          </a:prstGeom>
          <a:blipFill rotWithShape="0">
            <a:blip r:embed="rId2"/>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sp>
        <p:nvSpPr>
          <p:cNvPr id="333" name="Content Placeholder 2"/>
          <p:cNvSpPr/>
          <p:nvPr/>
        </p:nvSpPr>
        <p:spPr>
          <a:xfrm>
            <a:off x="-82800" y="2475360"/>
            <a:ext cx="1197000" cy="269280"/>
          </a:xfrm>
          <a:prstGeom prst="rect">
            <a:avLst/>
          </a:prstGeom>
          <a:blipFill rotWithShape="0">
            <a:blip r:embed="rId3"/>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sp>
        <p:nvSpPr>
          <p:cNvPr id="334" name="Content Placeholder 2"/>
          <p:cNvSpPr/>
          <p:nvPr/>
        </p:nvSpPr>
        <p:spPr>
          <a:xfrm>
            <a:off x="122400" y="1304280"/>
            <a:ext cx="2470320" cy="299880"/>
          </a:xfrm>
          <a:prstGeom prst="rect">
            <a:avLst/>
          </a:prstGeom>
          <a:blipFill rotWithShape="0">
            <a:blip r:embed="rId4"/>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sp>
        <p:nvSpPr>
          <p:cNvPr id="335" name="TextBox 8"/>
          <p:cNvSpPr/>
          <p:nvPr/>
        </p:nvSpPr>
        <p:spPr>
          <a:xfrm>
            <a:off x="298440" y="973440"/>
            <a:ext cx="1389240" cy="299880"/>
          </a:xfrm>
          <a:prstGeom prst="rect">
            <a:avLst/>
          </a:prstGeom>
          <a:noFill/>
          <a:ln w="0">
            <a:noFill/>
          </a:ln>
        </p:spPr>
        <p:style>
          <a:lnRef idx="0"/>
          <a:fillRef idx="0"/>
          <a:effectRef idx="0"/>
          <a:fontRef idx="minor"/>
        </p:style>
        <p:txBody>
          <a:bodyPr wrap="none" lIns="90000" rIns="90000" tIns="45000" bIns="45000" anchor="t">
            <a:spAutoFit/>
          </a:bodyPr>
          <a:p>
            <a:pPr defTabSz="685800">
              <a:lnSpc>
                <a:spcPct val="100000"/>
              </a:lnSpc>
            </a:pPr>
            <a:r>
              <a:rPr lang="en-NL" sz="1350" b="0" u="none" strike="noStrike">
                <a:solidFill>
                  <a:schemeClr val="dk1"/>
                </a:solidFill>
                <a:effectLst/>
                <a:uFillTx/>
                <a:latin typeface="Calibri"/>
              </a:rPr>
              <a:t>Inertial Matching</a:t>
            </a:r>
            <a:endParaRPr lang="en-US" sz="1350" b="0" u="none" strike="noStrike">
              <a:solidFill>
                <a:srgbClr val="000000"/>
              </a:solidFill>
              <a:effectLst/>
              <a:uFillTx/>
              <a:latin typeface="Arial"/>
            </a:endParaRPr>
          </a:p>
        </p:txBody>
      </p:sp>
      <p:sp>
        <p:nvSpPr>
          <p:cNvPr id="336" name="Content Placeholder 2"/>
          <p:cNvSpPr/>
          <p:nvPr/>
        </p:nvSpPr>
        <p:spPr>
          <a:xfrm>
            <a:off x="-63720" y="2820960"/>
            <a:ext cx="1197000" cy="269280"/>
          </a:xfrm>
          <a:prstGeom prst="rect">
            <a:avLst/>
          </a:prstGeom>
          <a:blipFill rotWithShape="0">
            <a:blip r:embed="rId5"/>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sp>
        <p:nvSpPr>
          <p:cNvPr id="337" name="TextBox 11"/>
          <p:cNvSpPr/>
          <p:nvPr/>
        </p:nvSpPr>
        <p:spPr>
          <a:xfrm>
            <a:off x="-36720" y="3234960"/>
            <a:ext cx="1632960" cy="462600"/>
          </a:xfrm>
          <a:prstGeom prst="rect">
            <a:avLst/>
          </a:prstGeom>
          <a:blipFill rotWithShape="0">
            <a:blip r:embed="rId6"/>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sp>
        <p:nvSpPr>
          <p:cNvPr id="338" name="Content Placeholder 2"/>
          <p:cNvSpPr/>
          <p:nvPr/>
        </p:nvSpPr>
        <p:spPr>
          <a:xfrm>
            <a:off x="1659240" y="2046600"/>
            <a:ext cx="1197000" cy="269280"/>
          </a:xfrm>
          <a:prstGeom prst="rect">
            <a:avLst/>
          </a:prstGeom>
          <a:blipFill rotWithShape="0">
            <a:blip r:embed="rId7"/>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cxnSp>
        <p:nvCxnSpPr>
          <p:cNvPr id="339" name="Straight Arrow Connector 14"/>
          <p:cNvCxnSpPr>
            <a:stCxn id="340" idx="0"/>
          </p:cNvCxnSpPr>
          <p:nvPr/>
        </p:nvCxnSpPr>
        <p:spPr>
          <a:xfrm flipV="1">
            <a:off x="717480" y="3642480"/>
            <a:ext cx="480960" cy="227880"/>
          </a:xfrm>
          <a:prstGeom prst="straightConnector1">
            <a:avLst/>
          </a:prstGeom>
          <a:ln>
            <a:solidFill>
              <a:srgbClr val="c81919"/>
            </a:solidFill>
            <a:tailEnd len="med" type="triangle" w="med"/>
          </a:ln>
        </p:spPr>
      </p:cxnSp>
      <p:sp>
        <p:nvSpPr>
          <p:cNvPr id="340" name="TextBox 18"/>
          <p:cNvSpPr/>
          <p:nvPr/>
        </p:nvSpPr>
        <p:spPr>
          <a:xfrm>
            <a:off x="160200" y="3870000"/>
            <a:ext cx="1114200" cy="64584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NL" sz="1200" b="0" u="none" strike="noStrike">
                <a:solidFill>
                  <a:schemeClr val="dk1"/>
                </a:solidFill>
                <a:effectLst/>
                <a:uFillTx/>
                <a:latin typeface="Calibri"/>
              </a:rPr>
              <a:t>Constant force over the stroke</a:t>
            </a:r>
            <a:endParaRPr lang="en-US" sz="1200" b="0" u="none" strike="noStrike">
              <a:solidFill>
                <a:srgbClr val="000000"/>
              </a:solidFill>
              <a:effectLst/>
              <a:uFillTx/>
              <a:latin typeface="Arial"/>
            </a:endParaRPr>
          </a:p>
        </p:txBody>
      </p:sp>
      <p:cxnSp>
        <p:nvCxnSpPr>
          <p:cNvPr id="341" name="Straight Arrow Connector 21"/>
          <p:cNvCxnSpPr/>
          <p:nvPr/>
        </p:nvCxnSpPr>
        <p:spPr>
          <a:xfrm>
            <a:off x="1357920" y="2251440"/>
            <a:ext cx="498600" cy="1800"/>
          </a:xfrm>
          <a:prstGeom prst="straightConnector1">
            <a:avLst/>
          </a:prstGeom>
          <a:ln>
            <a:solidFill>
              <a:srgbClr val="c81919"/>
            </a:solidFill>
            <a:tailEnd len="med" type="triangle" w="med"/>
          </a:ln>
        </p:spPr>
      </p:cxnSp>
      <p:sp>
        <p:nvSpPr>
          <p:cNvPr id="342" name="TextBox 23"/>
          <p:cNvSpPr/>
          <p:nvPr/>
        </p:nvSpPr>
        <p:spPr>
          <a:xfrm>
            <a:off x="4537080" y="842400"/>
            <a:ext cx="3442320" cy="480960"/>
          </a:xfrm>
          <a:prstGeom prst="rect">
            <a:avLst/>
          </a:prstGeom>
          <a:blipFill rotWithShape="0">
            <a:blip r:embed="rId8"/>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cxnSp>
        <p:nvCxnSpPr>
          <p:cNvPr id="343" name="Straight Connector 13"/>
          <p:cNvCxnSpPr/>
          <p:nvPr/>
        </p:nvCxnSpPr>
        <p:spPr>
          <a:xfrm>
            <a:off x="4165200" y="921240"/>
            <a:ext cx="360" cy="3632760"/>
          </a:xfrm>
          <a:prstGeom prst="straightConnector1">
            <a:avLst/>
          </a:prstGeom>
          <a:ln w="12700">
            <a:solidFill>
              <a:srgbClr val="000000"/>
            </a:solidFill>
          </a:ln>
        </p:spPr>
      </p:cxnSp>
      <p:sp>
        <p:nvSpPr>
          <p:cNvPr id="344" name="TextBox 16"/>
          <p:cNvSpPr/>
          <p:nvPr/>
        </p:nvSpPr>
        <p:spPr>
          <a:xfrm>
            <a:off x="5214240" y="1503360"/>
            <a:ext cx="2940840" cy="299880"/>
          </a:xfrm>
          <a:prstGeom prst="rect">
            <a:avLst/>
          </a:prstGeom>
          <a:blipFill rotWithShape="0">
            <a:blip r:embed="rId9"/>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sp>
        <p:nvSpPr>
          <p:cNvPr id="345" name="TextBox 17"/>
          <p:cNvSpPr/>
          <p:nvPr/>
        </p:nvSpPr>
        <p:spPr>
          <a:xfrm>
            <a:off x="6806880" y="1376640"/>
            <a:ext cx="2940840" cy="498960"/>
          </a:xfrm>
          <a:prstGeom prst="rect">
            <a:avLst/>
          </a:prstGeom>
          <a:blipFill rotWithShape="0">
            <a:blip r:embed="rId10"/>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sp>
        <p:nvSpPr>
          <p:cNvPr id="346" name="TextBox 19"/>
          <p:cNvSpPr/>
          <p:nvPr/>
        </p:nvSpPr>
        <p:spPr>
          <a:xfrm>
            <a:off x="3591360" y="1473840"/>
            <a:ext cx="2940840" cy="316440"/>
          </a:xfrm>
          <a:prstGeom prst="rect">
            <a:avLst/>
          </a:prstGeom>
          <a:blipFill rotWithShape="0">
            <a:blip r:embed="rId11"/>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sp>
        <p:nvSpPr>
          <p:cNvPr id="347" name="TextBox 20"/>
          <p:cNvSpPr/>
          <p:nvPr/>
        </p:nvSpPr>
        <p:spPr>
          <a:xfrm>
            <a:off x="5472360" y="1882080"/>
            <a:ext cx="2940840" cy="419760"/>
          </a:xfrm>
          <a:prstGeom prst="rect">
            <a:avLst/>
          </a:prstGeom>
          <a:blipFill rotWithShape="0">
            <a:blip r:embed="rId12"/>
            <a:srcRect/>
            <a:stretch/>
          </a:blipFill>
          <a:ln w="0">
            <a:noFill/>
          </a:ln>
        </p:spPr>
        <p:style>
          <a:lnRef idx="0"/>
          <a:fillRef idx="0"/>
          <a:effectRef idx="0"/>
          <a:fontRef idx="minor"/>
        </p:style>
        <p:txBody>
          <a:bodyPr lIns="90000" rIns="90000" tIns="45000" bIns="45000" anchor="t">
            <a:noAutofit/>
          </a:bodyPr>
          <a:p>
            <a:pPr defTabSz="685800">
              <a:lnSpc>
                <a:spcPct val="100000"/>
              </a:lnSpc>
            </a:pPr>
            <a:r>
              <a:rPr sz="1350" b="0" u="none" strike="noStrike">
                <a:solidFill>
                  <a:srgbClr val="ffffff">
                    <a:alpha val="1000"/>
                  </a:srgbClr>
                </a:solidFill>
                <a:effectLst/>
                <a:uFillTx/>
                <a:latin typeface="Calibri"/>
              </a:rPr>
              <a:t> </a:t>
            </a:r>
            <a:endParaRPr lang="en-US" sz="1350" b="0" u="none" strike="noStrike">
              <a:solidFill>
                <a:srgbClr val="000000"/>
              </a:solidFill>
              <a:effectLst/>
              <a:uFillTx/>
              <a:latin typeface="Arial"/>
            </a:endParaRPr>
          </a:p>
        </p:txBody>
      </p:sp>
      <p:pic>
        <p:nvPicPr>
          <p:cNvPr id="348" name="Graphic 22"/>
          <p:cNvPicPr/>
          <p:nvPr/>
        </p:nvPicPr>
        <p:blipFill>
          <a:blip r:embed="rId13">
            <a:extLst>
              <a:ext uri="{96DAC541-7B7A-43D3-8B79-37D633B846F1}">
                <asvg:svgBlip xmlns:asvg="http://schemas.microsoft.com/office/drawing/2016/SVG/main" r:embed="rId14"/>
              </a:ext>
            </a:extLst>
          </a:blip>
          <a:stretch/>
        </p:blipFill>
        <p:spPr>
          <a:xfrm>
            <a:off x="6682680" y="2571840"/>
            <a:ext cx="2411280" cy="1808280"/>
          </a:xfrm>
          <a:prstGeom prst="rect">
            <a:avLst/>
          </a:prstGeom>
          <a:noFill/>
          <a:ln w="0">
            <a:noFill/>
          </a:ln>
        </p:spPr>
      </p:pic>
      <p:pic>
        <p:nvPicPr>
          <p:cNvPr id="349" name="Graphic 24"/>
          <p:cNvPicPr/>
          <p:nvPr/>
        </p:nvPicPr>
        <p:blipFill>
          <a:blip r:embed="rId15">
            <a:extLst>
              <a:ext uri="{96DAC541-7B7A-43D3-8B79-37D633B846F1}">
                <asvg:svgBlip xmlns:asvg="http://schemas.microsoft.com/office/drawing/2016/SVG/main" r:embed="rId16"/>
              </a:ext>
            </a:extLst>
          </a:blip>
          <a:stretch/>
        </p:blipFill>
        <p:spPr>
          <a:xfrm>
            <a:off x="4245840" y="2577600"/>
            <a:ext cx="2378160" cy="1783440"/>
          </a:xfrm>
          <a:prstGeom prst="rect">
            <a:avLst/>
          </a:prstGeom>
          <a:noFill/>
          <a:ln w="0">
            <a:noFill/>
          </a:ln>
        </p:spPr>
      </p:pic>
      <p:cxnSp>
        <p:nvCxnSpPr>
          <p:cNvPr id="350" name="Straight Connector 27"/>
          <p:cNvCxnSpPr/>
          <p:nvPr/>
        </p:nvCxnSpPr>
        <p:spPr>
          <a:xfrm>
            <a:off x="1540440" y="2459520"/>
            <a:ext cx="360" cy="2010240"/>
          </a:xfrm>
          <a:prstGeom prst="straightConnector1">
            <a:avLst/>
          </a:prstGeom>
          <a:ln w="12700">
            <a:solidFill>
              <a:srgbClr val="000000"/>
            </a:solidFill>
          </a:ln>
        </p:spPr>
      </p:cxnSp>
      <p:cxnSp>
        <p:nvCxnSpPr>
          <p:cNvPr id="351" name="Straight Connector 28"/>
          <p:cNvCxnSpPr/>
          <p:nvPr/>
        </p:nvCxnSpPr>
        <p:spPr>
          <a:xfrm flipH="1">
            <a:off x="1540440" y="2458080"/>
            <a:ext cx="2625120" cy="1800"/>
          </a:xfrm>
          <a:prstGeom prst="straightConnector1">
            <a:avLst/>
          </a:prstGeom>
          <a:ln w="12700">
            <a:solidFill>
              <a:srgbClr val="000000"/>
            </a:solidFill>
          </a:ln>
        </p:spPr>
      </p:cxnSp>
      <p:pic>
        <p:nvPicPr>
          <p:cNvPr id="352" name="Graphic 36"/>
          <p:cNvPicPr/>
          <p:nvPr/>
        </p:nvPicPr>
        <p:blipFill>
          <a:blip r:embed="rId17">
            <a:extLst>
              <a:ext uri="{96DAC541-7B7A-43D3-8B79-37D633B846F1}">
                <asvg:svgBlip xmlns:asvg="http://schemas.microsoft.com/office/drawing/2016/SVG/main" r:embed="rId18"/>
              </a:ext>
            </a:extLst>
          </a:blip>
          <a:stretch/>
        </p:blipFill>
        <p:spPr>
          <a:xfrm>
            <a:off x="1605600" y="2571840"/>
            <a:ext cx="2508480" cy="188136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Power budget </a:t>
            </a:r>
            <a:r>
              <a:rPr lang="en-GB" sz="2700" b="1" u="none" strike="noStrike">
                <a:solidFill>
                  <a:schemeClr val="dk1"/>
                </a:solidFill>
                <a:effectLst/>
                <a:uFillTx/>
                <a:latin typeface="Calibri"/>
              </a:rPr>
              <a:t>calculations</a:t>
            </a:r>
            <a:endParaRPr lang="nl-NL" sz="2700" b="0" u="none" strike="noStrike">
              <a:solidFill>
                <a:schemeClr val="dk1"/>
              </a:solidFill>
              <a:effectLst/>
              <a:uFillTx/>
              <a:latin typeface="Calibri"/>
            </a:endParaRPr>
          </a:p>
        </p:txBody>
      </p:sp>
      <p:sp>
        <p:nvSpPr>
          <p:cNvPr id="354" name="PlaceHolder 2"/>
          <p:cNvSpPr>
            <a:spLocks noGrp="1"/>
          </p:cNvSpPr>
          <p:nvPr>
            <p:ph type="ftr" idx="86"/>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355" name="PlaceHolder 3"/>
          <p:cNvSpPr>
            <a:spLocks noGrp="1"/>
          </p:cNvSpPr>
          <p:nvPr>
            <p:ph type="sldNum" idx="87"/>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92E31E81-E2E4-4C13-A85B-CA88473A3E90}"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
        <p:nvSpPr>
          <p:cNvPr id="356" name="TextBox 8"/>
          <p:cNvSpPr/>
          <p:nvPr/>
        </p:nvSpPr>
        <p:spPr>
          <a:xfrm>
            <a:off x="279360" y="925920"/>
            <a:ext cx="1842480" cy="299880"/>
          </a:xfrm>
          <a:prstGeom prst="rect">
            <a:avLst/>
          </a:prstGeom>
          <a:noFill/>
          <a:ln w="0">
            <a:noFill/>
          </a:ln>
        </p:spPr>
        <p:style>
          <a:lnRef idx="0"/>
          <a:fillRef idx="0"/>
          <a:effectRef idx="0"/>
          <a:fontRef idx="minor"/>
        </p:style>
        <p:txBody>
          <a:bodyPr wrap="none" anchor="t">
            <a:spAutoFit/>
          </a:bodyPr>
          <a:p>
            <a:pPr defTabSz="685800">
              <a:lnSpc>
                <a:spcPct val="100000"/>
              </a:lnSpc>
            </a:pPr>
            <a:r>
              <a:rPr lang="en-NL" sz="1350" b="0" u="none" strike="noStrike">
                <a:solidFill>
                  <a:schemeClr val="dk1"/>
                </a:solidFill>
                <a:effectLst/>
                <a:uFillTx/>
                <a:latin typeface="Calibri"/>
              </a:rPr>
              <a:t>Power dissipation Amp:</a:t>
            </a:r>
            <a:endParaRPr lang="en-US" sz="1350" b="0" u="none" strike="noStrike">
              <a:solidFill>
                <a:srgbClr val="000000"/>
              </a:solidFill>
              <a:effectLst/>
              <a:uFillTx/>
              <a:latin typeface="Arial"/>
            </a:endParaRPr>
          </a:p>
        </p:txBody>
      </p:sp>
      <p:sp>
        <p:nvSpPr>
          <p:cNvPr id="357" name="TextBox 26"/>
          <p:cNvSpPr/>
          <p:nvPr/>
        </p:nvSpPr>
        <p:spPr>
          <a:xfrm>
            <a:off x="279360" y="1344600"/>
            <a:ext cx="3648240" cy="923040"/>
          </a:xfrm>
          <a:prstGeom prst="rect">
            <a:avLst/>
          </a:prstGeom>
          <a:noFill/>
          <a:ln w="0">
            <a:noFill/>
          </a:ln>
        </p:spPr>
        <p:style>
          <a:lnRef idx="0"/>
          <a:fillRef idx="0"/>
          <a:effectRef idx="0"/>
          <a:fontRef idx="minor"/>
        </p:style>
        <p:txBody>
          <a:bodyPr wrap="none" anchor="t">
            <a:spAutoFit/>
          </a:bodyPr>
          <a:p>
            <a:pPr defTabSz="685800">
              <a:lnSpc>
                <a:spcPct val="100000"/>
              </a:lnSpc>
            </a:pPr>
            <a:r>
              <a:rPr lang="en-NL" sz="1350" b="0" u="none" strike="noStrike">
                <a:solidFill>
                  <a:schemeClr val="dk1"/>
                </a:solidFill>
                <a:effectLst/>
                <a:uFillTx/>
                <a:latin typeface="Calibri"/>
              </a:rPr>
              <a:t>P</a:t>
            </a:r>
            <a:r>
              <a:rPr lang="en-NL" sz="1350" b="0" u="none" strike="noStrike" baseline="-25000">
                <a:solidFill>
                  <a:schemeClr val="dk1"/>
                </a:solidFill>
                <a:effectLst/>
                <a:uFillTx/>
                <a:latin typeface="Calibri"/>
              </a:rPr>
              <a:t>amp</a:t>
            </a:r>
            <a:r>
              <a:rPr lang="en-NL" sz="1350" b="0" u="none" strike="noStrike">
                <a:solidFill>
                  <a:schemeClr val="dk1"/>
                </a:solidFill>
                <a:effectLst/>
                <a:uFillTx/>
                <a:latin typeface="Calibri"/>
              </a:rPr>
              <a:t> = P</a:t>
            </a:r>
            <a:r>
              <a:rPr lang="en-NL" sz="1350" b="0" u="none" strike="noStrike" baseline="-25000">
                <a:solidFill>
                  <a:schemeClr val="dk1"/>
                </a:solidFill>
                <a:effectLst/>
                <a:uFillTx/>
                <a:latin typeface="Calibri"/>
              </a:rPr>
              <a:t>motor</a:t>
            </a:r>
            <a:r>
              <a:rPr lang="en-NL" sz="1350" b="0" u="none" strike="noStrike">
                <a:solidFill>
                  <a:schemeClr val="dk1"/>
                </a:solidFill>
                <a:effectLst/>
                <a:uFillTx/>
                <a:latin typeface="Calibri"/>
              </a:rPr>
              <a:t> + P</a:t>
            </a:r>
            <a:r>
              <a:rPr lang="en-NL" sz="1350" b="0" u="none" strike="noStrike" baseline="-25000">
                <a:solidFill>
                  <a:schemeClr val="dk1"/>
                </a:solidFill>
                <a:effectLst/>
                <a:uFillTx/>
                <a:latin typeface="Calibri"/>
              </a:rPr>
              <a:t>transistor</a:t>
            </a:r>
            <a:r>
              <a:rPr lang="en-NL" sz="1350" b="0" u="none" strike="noStrike">
                <a:solidFill>
                  <a:schemeClr val="dk1"/>
                </a:solidFill>
                <a:effectLst/>
                <a:uFillTx/>
                <a:latin typeface="Calibri"/>
              </a:rPr>
              <a:t> +P</a:t>
            </a:r>
            <a:r>
              <a:rPr lang="en-NL" sz="1350" b="0" u="none" strike="noStrike" baseline="-25000">
                <a:solidFill>
                  <a:schemeClr val="dk1"/>
                </a:solidFill>
                <a:effectLst/>
                <a:uFillTx/>
                <a:latin typeface="Calibri"/>
              </a:rPr>
              <a:t>resistor</a:t>
            </a: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  = (I</a:t>
            </a:r>
            <a:r>
              <a:rPr lang="en-US" sz="1350" b="0" u="none" strike="noStrike" baseline="-25000">
                <a:solidFill>
                  <a:schemeClr val="dk1"/>
                </a:solidFill>
                <a:effectLst/>
                <a:uFillTx/>
                <a:latin typeface="Calibri"/>
                <a:ea typeface="Calibri"/>
              </a:rPr>
              <a:t>mot</a:t>
            </a:r>
            <a:r>
              <a:rPr lang="en-US" sz="1350" b="0" u="none" strike="noStrike">
                <a:solidFill>
                  <a:schemeClr val="dk1"/>
                </a:solidFill>
                <a:effectLst/>
                <a:uFillTx/>
                <a:latin typeface="Calibri"/>
                <a:ea typeface="Calibri"/>
              </a:rPr>
              <a:t> x V</a:t>
            </a:r>
            <a:r>
              <a:rPr lang="en-US" sz="1350" b="0" u="none" strike="noStrike" baseline="-25000">
                <a:solidFill>
                  <a:schemeClr val="dk1"/>
                </a:solidFill>
                <a:effectLst/>
                <a:uFillTx/>
                <a:latin typeface="Calibri"/>
                <a:ea typeface="Calibri"/>
              </a:rPr>
              <a:t>mot</a:t>
            </a:r>
            <a:r>
              <a:rPr lang="en-US" sz="1350" b="0" u="none" strike="noStrike">
                <a:solidFill>
                  <a:schemeClr val="dk1"/>
                </a:solidFill>
                <a:effectLst/>
                <a:uFillTx/>
                <a:latin typeface="Calibri"/>
                <a:ea typeface="Calibri"/>
              </a:rPr>
              <a:t>) + 2(I</a:t>
            </a:r>
            <a:r>
              <a:rPr lang="en-US" sz="1350" b="0" u="none" strike="noStrike" baseline="-25000">
                <a:solidFill>
                  <a:schemeClr val="dk1"/>
                </a:solidFill>
                <a:effectLst/>
                <a:uFillTx/>
                <a:latin typeface="Calibri"/>
                <a:ea typeface="Calibri"/>
              </a:rPr>
              <a:t>trans</a:t>
            </a:r>
            <a:r>
              <a:rPr lang="en-US" sz="1350" b="0" u="none" strike="noStrike">
                <a:solidFill>
                  <a:schemeClr val="dk1"/>
                </a:solidFill>
                <a:effectLst/>
                <a:uFillTx/>
                <a:latin typeface="Calibri"/>
                <a:ea typeface="Calibri"/>
              </a:rPr>
              <a:t> x V</a:t>
            </a:r>
            <a:r>
              <a:rPr lang="en-US" sz="1350" b="0" u="none" strike="noStrike" baseline="-25000">
                <a:solidFill>
                  <a:schemeClr val="dk1"/>
                </a:solidFill>
                <a:effectLst/>
                <a:uFillTx/>
                <a:latin typeface="Calibri"/>
                <a:ea typeface="Calibri"/>
              </a:rPr>
              <a:t>trans</a:t>
            </a:r>
            <a:r>
              <a:rPr lang="en-US" sz="1350" b="0" u="none" strike="noStrike">
                <a:solidFill>
                  <a:schemeClr val="dk1"/>
                </a:solidFill>
                <a:effectLst/>
                <a:uFillTx/>
                <a:latin typeface="Calibri"/>
                <a:ea typeface="Calibri"/>
              </a:rPr>
              <a:t>) + 2(I</a:t>
            </a:r>
            <a:r>
              <a:rPr lang="en-US" sz="1350" b="0" u="none" strike="noStrike" baseline="-25000">
                <a:solidFill>
                  <a:schemeClr val="dk1"/>
                </a:solidFill>
                <a:effectLst/>
                <a:uFillTx/>
                <a:latin typeface="Calibri"/>
                <a:ea typeface="Calibri"/>
              </a:rPr>
              <a:t>res</a:t>
            </a:r>
            <a:r>
              <a:rPr lang="en-US" sz="1350" b="0" u="none" strike="noStrike" baseline="30000">
                <a:solidFill>
                  <a:schemeClr val="dk1"/>
                </a:solidFill>
                <a:effectLst/>
                <a:uFillTx/>
                <a:latin typeface="Calibri"/>
                <a:ea typeface="Calibri"/>
              </a:rPr>
              <a:t>2</a:t>
            </a:r>
            <a:r>
              <a:rPr lang="en-US" sz="1350" b="0" u="none" strike="noStrike">
                <a:solidFill>
                  <a:schemeClr val="dk1"/>
                </a:solidFill>
                <a:effectLst/>
                <a:uFillTx/>
                <a:latin typeface="Calibri"/>
                <a:ea typeface="Calibri"/>
              </a:rPr>
              <a:t> x R</a:t>
            </a:r>
            <a:r>
              <a:rPr lang="en-US" sz="1350" b="0" u="none" strike="noStrike" baseline="-25000">
                <a:solidFill>
                  <a:schemeClr val="dk1"/>
                </a:solidFill>
                <a:effectLst/>
                <a:uFillTx/>
                <a:latin typeface="Calibri"/>
                <a:ea typeface="Calibri"/>
              </a:rPr>
              <a:t>res</a:t>
            </a:r>
            <a:r>
              <a:rPr lang="en-US" sz="1350" b="0" u="none" strike="noStrike">
                <a:solidFill>
                  <a:schemeClr val="dk1"/>
                </a:solidFill>
                <a:effectLst/>
                <a:uFillTx/>
                <a:latin typeface="Calibri"/>
                <a:ea typeface="Calibri"/>
              </a:rPr>
              <a:t>)</a:t>
            </a: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  = 39.25W + 54W + 45W</a:t>
            </a: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  =138.25W</a:t>
            </a:r>
            <a:endParaRPr lang="en-US" sz="1350" b="0" u="none" strike="noStrike">
              <a:solidFill>
                <a:srgbClr val="000000"/>
              </a:solidFill>
              <a:effectLst/>
              <a:uFillTx/>
              <a:latin typeface="Arial"/>
            </a:endParaRPr>
          </a:p>
        </p:txBody>
      </p:sp>
      <p:sp>
        <p:nvSpPr>
          <p:cNvPr id="358" name="TextBox 27"/>
          <p:cNvSpPr/>
          <p:nvPr/>
        </p:nvSpPr>
        <p:spPr>
          <a:xfrm>
            <a:off x="279360" y="2392200"/>
            <a:ext cx="1978920" cy="1546200"/>
          </a:xfrm>
          <a:prstGeom prst="rect">
            <a:avLst/>
          </a:prstGeom>
          <a:noFill/>
          <a:ln w="0">
            <a:noFill/>
          </a:ln>
        </p:spPr>
        <p:style>
          <a:lnRef idx="0"/>
          <a:fillRef idx="0"/>
          <a:effectRef idx="0"/>
          <a:fontRef idx="minor"/>
        </p:style>
        <p:txBody>
          <a:bodyPr wrap="none" anchor="t">
            <a:spAutoFit/>
          </a:bodyPr>
          <a:p>
            <a:pPr defTabSz="685800">
              <a:lnSpc>
                <a:spcPct val="100000"/>
              </a:lnSpc>
            </a:pPr>
            <a:r>
              <a:rPr lang="en-NL" sz="1350" b="0" u="none" strike="noStrike">
                <a:solidFill>
                  <a:schemeClr val="dk1"/>
                </a:solidFill>
                <a:effectLst/>
                <a:uFillTx/>
                <a:latin typeface="Calibri"/>
              </a:rPr>
              <a:t>Power dissipation Servos:</a:t>
            </a:r>
            <a:endParaRPr lang="en-US" sz="135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P</a:t>
            </a:r>
            <a:r>
              <a:rPr lang="en-US" sz="1350" b="0" u="none" strike="noStrike" baseline="-25000">
                <a:solidFill>
                  <a:schemeClr val="dk1"/>
                </a:solidFill>
                <a:effectLst/>
                <a:uFillTx/>
                <a:latin typeface="Calibri"/>
                <a:ea typeface="Calibri"/>
              </a:rPr>
              <a:t>servos</a:t>
            </a:r>
            <a:r>
              <a:rPr lang="en-US" sz="1350" b="0" u="none" strike="noStrike">
                <a:solidFill>
                  <a:schemeClr val="dk1"/>
                </a:solidFill>
                <a:effectLst/>
                <a:uFillTx/>
                <a:latin typeface="Calibri"/>
                <a:ea typeface="Calibri"/>
              </a:rPr>
              <a:t> = 6 x (V</a:t>
            </a:r>
            <a:r>
              <a:rPr lang="en-US" sz="1350" b="0" u="none" strike="noStrike" baseline="-25000">
                <a:solidFill>
                  <a:schemeClr val="dk1"/>
                </a:solidFill>
                <a:effectLst/>
                <a:uFillTx/>
                <a:latin typeface="Calibri"/>
                <a:ea typeface="Calibri"/>
              </a:rPr>
              <a:t>servo</a:t>
            </a:r>
            <a:r>
              <a:rPr lang="en-US" sz="1350" b="0" u="none" strike="noStrike">
                <a:solidFill>
                  <a:schemeClr val="dk1"/>
                </a:solidFill>
                <a:effectLst/>
                <a:uFillTx/>
                <a:latin typeface="Calibri"/>
                <a:ea typeface="Calibri"/>
              </a:rPr>
              <a:t> x I</a:t>
            </a:r>
            <a:r>
              <a:rPr lang="en-US" sz="1350" b="0" u="none" strike="noStrike" baseline="-25000">
                <a:solidFill>
                  <a:schemeClr val="dk1"/>
                </a:solidFill>
                <a:effectLst/>
                <a:uFillTx/>
                <a:latin typeface="Calibri"/>
                <a:ea typeface="Calibri"/>
              </a:rPr>
              <a:t>servo</a:t>
            </a:r>
            <a:r>
              <a:rPr lang="en-US" sz="1350" b="0" u="none" strike="noStrike">
                <a:solidFill>
                  <a:schemeClr val="dk1"/>
                </a:solidFill>
                <a:effectLst/>
                <a:uFillTx/>
                <a:latin typeface="Calibri"/>
                <a:ea typeface="Calibri"/>
              </a:rPr>
              <a:t>)</a:t>
            </a: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    = 6 x 5 x 2.2</a:t>
            </a: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    = 6 x 11W</a:t>
            </a: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    = 66W</a:t>
            </a:r>
            <a:endParaRPr lang="en-US" sz="135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p:txBody>
      </p:sp>
      <p:sp>
        <p:nvSpPr>
          <p:cNvPr id="359" name="TextBox 29"/>
          <p:cNvSpPr/>
          <p:nvPr/>
        </p:nvSpPr>
        <p:spPr>
          <a:xfrm>
            <a:off x="4638600" y="1570680"/>
            <a:ext cx="4033440" cy="923040"/>
          </a:xfrm>
          <a:prstGeom prst="rect">
            <a:avLst/>
          </a:prstGeom>
          <a:noFill/>
          <a:ln w="0">
            <a:noFill/>
          </a:ln>
        </p:spPr>
        <p:style>
          <a:lnRef idx="0"/>
          <a:fillRef idx="0"/>
          <a:effectRef idx="0"/>
          <a:fontRef idx="minor"/>
        </p:style>
        <p:txBody>
          <a:bodyPr anchor="t">
            <a:spAutoFit/>
          </a:bodyPr>
          <a:p>
            <a:pPr defTabSz="685800">
              <a:lnSpc>
                <a:spcPct val="100000"/>
              </a:lnSpc>
            </a:pPr>
            <a:r>
              <a:rPr lang="en-NL" sz="1350" b="0" u="none" strike="noStrike">
                <a:solidFill>
                  <a:schemeClr val="dk1"/>
                </a:solidFill>
                <a:effectLst/>
                <a:uFillTx/>
                <a:latin typeface="Calibri"/>
              </a:rPr>
              <a:t>Power dissipation encoder source:</a:t>
            </a:r>
            <a:endParaRPr lang="en-US" sz="1350" b="0" u="none" strike="noStrike">
              <a:solidFill>
                <a:srgbClr val="000000"/>
              </a:solidFill>
              <a:effectLst/>
              <a:uFillTx/>
              <a:latin typeface="Arial"/>
            </a:endParaRPr>
          </a:p>
          <a:p>
            <a:pPr defTabSz="685800">
              <a:lnSpc>
                <a:spcPct val="100000"/>
              </a:lnSpc>
            </a:pPr>
            <a:r>
              <a:rPr lang="en-US" sz="1350" b="0" u="sng" strike="noStrike">
                <a:solidFill>
                  <a:schemeClr val="dk1"/>
                </a:solidFill>
                <a:effectLst/>
                <a:uFillTx/>
                <a:latin typeface="Calibri"/>
                <a:ea typeface="Calibri"/>
                <a:hlinkClick r:id="rId1"/>
              </a:rPr>
              <a:t>https://www.tinytronics.nl/en/switches/manual-switches/rotary-encoders/dfrobot-fermion-8421-encoder-horizontal</a:t>
            </a:r>
            <a:endParaRPr lang="en-US" sz="1350" b="0" u="none" strike="noStrike">
              <a:solidFill>
                <a:srgbClr val="000000"/>
              </a:solidFill>
              <a:effectLst/>
              <a:uFillTx/>
              <a:latin typeface="Arial"/>
            </a:endParaRPr>
          </a:p>
        </p:txBody>
      </p:sp>
      <p:sp>
        <p:nvSpPr>
          <p:cNvPr id="360" name="TextBox 30"/>
          <p:cNvSpPr/>
          <p:nvPr/>
        </p:nvSpPr>
        <p:spPr>
          <a:xfrm>
            <a:off x="4638600" y="2497320"/>
            <a:ext cx="4033440" cy="923040"/>
          </a:xfrm>
          <a:prstGeom prst="rect">
            <a:avLst/>
          </a:prstGeom>
          <a:noFill/>
          <a:ln w="0">
            <a:noFill/>
          </a:ln>
        </p:spPr>
        <p:style>
          <a:lnRef idx="0"/>
          <a:fillRef idx="0"/>
          <a:effectRef idx="0"/>
          <a:fontRef idx="minor"/>
        </p:style>
        <p:txBody>
          <a:bodyPr anchor="t">
            <a:spAutoFit/>
          </a:bodyPr>
          <a:p>
            <a:pPr defTabSz="685800">
              <a:lnSpc>
                <a:spcPct val="100000"/>
              </a:lnSpc>
            </a:pPr>
            <a:r>
              <a:rPr lang="en-NL" sz="1350" b="0" u="none" strike="noStrike">
                <a:solidFill>
                  <a:schemeClr val="dk1"/>
                </a:solidFill>
                <a:effectLst/>
                <a:uFillTx/>
                <a:latin typeface="Calibri"/>
              </a:rPr>
              <a:t>Power dissipation BT module source:</a:t>
            </a:r>
            <a:endParaRPr lang="en-US" sz="1350" b="0" u="none" strike="noStrike">
              <a:solidFill>
                <a:srgbClr val="000000"/>
              </a:solidFill>
              <a:effectLst/>
              <a:uFillTx/>
              <a:latin typeface="Arial"/>
            </a:endParaRPr>
          </a:p>
          <a:p>
            <a:pPr defTabSz="685800">
              <a:lnSpc>
                <a:spcPct val="100000"/>
              </a:lnSpc>
            </a:pPr>
            <a:r>
              <a:rPr lang="en-US" sz="1350" b="0" u="sng" strike="noStrike">
                <a:solidFill>
                  <a:schemeClr val="dk1"/>
                </a:solidFill>
                <a:effectLst/>
                <a:uFillTx/>
                <a:latin typeface="Calibri"/>
                <a:ea typeface="Calibri"/>
                <a:hlinkClick r:id="rId2"/>
              </a:rPr>
              <a:t>https://www.tinytronics.nl/en/communication-and-signals/wireless/bluetooth/modules/hm-10-c2541-bluetooth-4.0-module</a:t>
            </a:r>
            <a:endParaRPr lang="en-US" sz="1350" b="0" u="none" strike="noStrike">
              <a:solidFill>
                <a:srgbClr val="000000"/>
              </a:solidFill>
              <a:effectLst/>
              <a:uFillTx/>
              <a:latin typeface="Arial"/>
            </a:endParaRPr>
          </a:p>
        </p:txBody>
      </p:sp>
      <p:sp>
        <p:nvSpPr>
          <p:cNvPr id="361" name="TextBox 31"/>
          <p:cNvSpPr/>
          <p:nvPr/>
        </p:nvSpPr>
        <p:spPr>
          <a:xfrm>
            <a:off x="4638600" y="3423600"/>
            <a:ext cx="4033440" cy="1546200"/>
          </a:xfrm>
          <a:prstGeom prst="rect">
            <a:avLst/>
          </a:prstGeom>
          <a:noFill/>
          <a:ln w="0">
            <a:noFill/>
          </a:ln>
        </p:spPr>
        <p:style>
          <a:lnRef idx="0"/>
          <a:fillRef idx="0"/>
          <a:effectRef idx="0"/>
          <a:fontRef idx="minor"/>
        </p:style>
        <p:txBody>
          <a:bodyPr anchor="t">
            <a:spAutoFit/>
          </a:bodyPr>
          <a:p>
            <a:pPr defTabSz="685800">
              <a:lnSpc>
                <a:spcPct val="100000"/>
              </a:lnSpc>
            </a:pPr>
            <a:r>
              <a:rPr lang="en-NL" sz="1350" b="0" u="none" strike="noStrike">
                <a:solidFill>
                  <a:schemeClr val="dk1"/>
                </a:solidFill>
                <a:effectLst/>
                <a:uFillTx/>
                <a:latin typeface="Calibri"/>
              </a:rPr>
              <a:t>Power dissipation Servo source:</a:t>
            </a:r>
            <a:endParaRPr lang="en-US" sz="1350" b="0" u="none" strike="noStrike">
              <a:solidFill>
                <a:srgbClr val="000000"/>
              </a:solidFill>
              <a:effectLst/>
              <a:uFillTx/>
              <a:latin typeface="Arial"/>
            </a:endParaRPr>
          </a:p>
          <a:p>
            <a:pPr defTabSz="685800">
              <a:lnSpc>
                <a:spcPct val="100000"/>
              </a:lnSpc>
            </a:pPr>
            <a:r>
              <a:rPr lang="en-US" sz="1350" b="0" u="sng" strike="noStrike">
                <a:solidFill>
                  <a:schemeClr val="dk1"/>
                </a:solidFill>
                <a:effectLst/>
                <a:uFillTx/>
                <a:latin typeface="Calibri"/>
                <a:ea typeface="Calibri"/>
                <a:hlinkClick r:id="rId3"/>
              </a:rPr>
              <a:t>https://www.tinytronics.nl/en/mechanics-and-actuators/motors/servomotors/mg996r-servo-10kg-continuous</a:t>
            </a:r>
            <a:endParaRPr lang="en-US" sz="135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p:txBody>
      </p:sp>
      <p:sp>
        <p:nvSpPr>
          <p:cNvPr id="362" name="TextBox 32"/>
          <p:cNvSpPr/>
          <p:nvPr/>
        </p:nvSpPr>
        <p:spPr>
          <a:xfrm>
            <a:off x="4638600" y="644040"/>
            <a:ext cx="4033440" cy="923040"/>
          </a:xfrm>
          <a:prstGeom prst="rect">
            <a:avLst/>
          </a:prstGeom>
          <a:noFill/>
          <a:ln w="0">
            <a:noFill/>
          </a:ln>
        </p:spPr>
        <p:style>
          <a:lnRef idx="0"/>
          <a:fillRef idx="0"/>
          <a:effectRef idx="0"/>
          <a:fontRef idx="minor"/>
        </p:style>
        <p:txBody>
          <a:bodyPr anchor="t">
            <a:spAutoFit/>
          </a:bodyPr>
          <a:p>
            <a:pPr defTabSz="685800">
              <a:lnSpc>
                <a:spcPct val="100000"/>
              </a:lnSpc>
            </a:pPr>
            <a:r>
              <a:rPr lang="en-NL" sz="1350" b="0" u="none" strike="noStrike">
                <a:solidFill>
                  <a:schemeClr val="dk1"/>
                </a:solidFill>
                <a:effectLst/>
                <a:uFillTx/>
                <a:latin typeface="Calibri"/>
              </a:rPr>
              <a:t>Power dissipation Arduino UNO source:</a:t>
            </a:r>
            <a:endParaRPr lang="en-US" sz="1350" b="0" u="none" strike="noStrike">
              <a:solidFill>
                <a:srgbClr val="000000"/>
              </a:solidFill>
              <a:effectLst/>
              <a:uFillTx/>
              <a:latin typeface="Arial"/>
            </a:endParaRPr>
          </a:p>
          <a:p>
            <a:pPr defTabSz="685800">
              <a:lnSpc>
                <a:spcPct val="100000"/>
              </a:lnSpc>
            </a:pPr>
            <a:r>
              <a:rPr lang="en-US" sz="1350" b="0" u="sng" strike="noStrike">
                <a:solidFill>
                  <a:schemeClr val="dk1"/>
                </a:solidFill>
                <a:effectLst/>
                <a:uFillTx/>
                <a:latin typeface="Calibri"/>
                <a:ea typeface="Calibri"/>
                <a:hlinkClick r:id="rId4"/>
              </a:rPr>
              <a:t>https://www.researchgate.net/figure/Measured-power-consumption-of-an-Arduino-UNO-R3-board-under-different-test-conditions_tbl2_327132935</a:t>
            </a:r>
            <a:endParaRPr lang="en-US" sz="1350" b="0" u="none" strike="noStrike">
              <a:solidFill>
                <a:srgbClr val="000000"/>
              </a:solidFill>
              <a:effectLst/>
              <a:uFillTx/>
              <a:latin typeface="Arial"/>
            </a:endParaRPr>
          </a:p>
        </p:txBody>
      </p:sp>
      <p:sp>
        <p:nvSpPr>
          <p:cNvPr id="363" name="TextBox 33"/>
          <p:cNvSpPr/>
          <p:nvPr/>
        </p:nvSpPr>
        <p:spPr>
          <a:xfrm>
            <a:off x="2471400" y="2392200"/>
            <a:ext cx="2157840" cy="1338480"/>
          </a:xfrm>
          <a:prstGeom prst="rect">
            <a:avLst/>
          </a:prstGeom>
          <a:noFill/>
          <a:ln w="0">
            <a:noFill/>
          </a:ln>
        </p:spPr>
        <p:style>
          <a:lnRef idx="0"/>
          <a:fillRef idx="0"/>
          <a:effectRef idx="0"/>
          <a:fontRef idx="minor"/>
        </p:style>
        <p:txBody>
          <a:bodyPr anchor="t">
            <a:spAutoFit/>
          </a:bodyPr>
          <a:p>
            <a:pPr defTabSz="685800">
              <a:lnSpc>
                <a:spcPct val="100000"/>
              </a:lnSpc>
            </a:pPr>
            <a:r>
              <a:rPr lang="en-US" sz="1350" b="0" u="none" strike="noStrike">
                <a:solidFill>
                  <a:schemeClr val="dk1"/>
                </a:solidFill>
                <a:effectLst/>
                <a:uFillTx/>
                <a:latin typeface="Calibri"/>
                <a:ea typeface="Calibri"/>
              </a:rPr>
              <a:t>Run-time:</a:t>
            </a: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V</a:t>
            </a:r>
            <a:r>
              <a:rPr lang="en-US" sz="1350" b="0" u="none" strike="noStrike" baseline="-25000">
                <a:solidFill>
                  <a:schemeClr val="dk1"/>
                </a:solidFill>
                <a:effectLst/>
                <a:uFillTx/>
                <a:latin typeface="Calibri"/>
                <a:ea typeface="Calibri"/>
              </a:rPr>
              <a:t>avg</a:t>
            </a:r>
            <a:r>
              <a:rPr lang="en-US" sz="1350" b="0" u="none" strike="noStrike">
                <a:solidFill>
                  <a:schemeClr val="dk1"/>
                </a:solidFill>
                <a:effectLst/>
                <a:uFillTx/>
                <a:latin typeface="Calibri"/>
                <a:ea typeface="Calibri"/>
              </a:rPr>
              <a:t> = (24V+21V)/2 = 22.5V</a:t>
            </a: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I</a:t>
            </a:r>
            <a:r>
              <a:rPr lang="en-US" sz="1350" b="0" u="none" strike="noStrike" baseline="-25000">
                <a:solidFill>
                  <a:schemeClr val="dk1"/>
                </a:solidFill>
                <a:effectLst/>
                <a:uFillTx/>
                <a:latin typeface="Calibri"/>
                <a:ea typeface="Calibri"/>
              </a:rPr>
              <a:t>avg</a:t>
            </a:r>
            <a:r>
              <a:rPr lang="en-US" sz="1350" b="0" u="none" strike="noStrike">
                <a:solidFill>
                  <a:schemeClr val="dk1"/>
                </a:solidFill>
                <a:effectLst/>
                <a:uFillTx/>
                <a:latin typeface="Calibri"/>
                <a:ea typeface="Calibri"/>
              </a:rPr>
              <a:t>  = P/V</a:t>
            </a:r>
            <a:r>
              <a:rPr lang="en-US" sz="1350" b="0" u="none" strike="noStrike" baseline="-25000">
                <a:solidFill>
                  <a:schemeClr val="dk1"/>
                </a:solidFill>
                <a:effectLst/>
                <a:uFillTx/>
                <a:latin typeface="Calibri"/>
                <a:ea typeface="Calibri"/>
              </a:rPr>
              <a:t>avg</a:t>
            </a:r>
            <a:r>
              <a:rPr lang="en-US" sz="1350" b="0" u="none" strike="noStrike">
                <a:solidFill>
                  <a:schemeClr val="dk1"/>
                </a:solidFill>
                <a:effectLst/>
                <a:uFillTx/>
                <a:latin typeface="Calibri"/>
                <a:ea typeface="Calibri"/>
              </a:rPr>
              <a:t> = 250W/2.25V</a:t>
            </a: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  = 11.1A</a:t>
            </a: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Runtime = 14Ah/11.1A </a:t>
            </a:r>
            <a:endParaRPr lang="en-US" sz="1350" b="0" u="none" strike="noStrike">
              <a:solidFill>
                <a:srgbClr val="000000"/>
              </a:solidFill>
              <a:effectLst/>
              <a:uFillTx/>
              <a:latin typeface="Arial"/>
            </a:endParaRPr>
          </a:p>
          <a:p>
            <a:pPr defTabSz="685800">
              <a:lnSpc>
                <a:spcPct val="100000"/>
              </a:lnSpc>
            </a:pPr>
            <a:r>
              <a:rPr lang="en-US" sz="1350" b="0" u="none" strike="noStrike">
                <a:solidFill>
                  <a:schemeClr val="dk1"/>
                </a:solidFill>
                <a:effectLst/>
                <a:uFillTx/>
                <a:latin typeface="Calibri"/>
                <a:ea typeface="Calibri"/>
              </a:rPr>
              <a:t>  = 60.002 mins</a:t>
            </a:r>
            <a:endParaRPr lang="en-US" sz="1350" b="0" u="none" strike="noStrike">
              <a:solidFill>
                <a:srgbClr val="000000"/>
              </a:solidFill>
              <a:effectLst/>
              <a:uFillTx/>
              <a:latin typeface="Arial"/>
            </a:endParaRPr>
          </a:p>
        </p:txBody>
      </p:sp>
      <p:sp>
        <p:nvSpPr>
          <p:cNvPr id="364" name="TextBox 2"/>
          <p:cNvSpPr/>
          <p:nvPr/>
        </p:nvSpPr>
        <p:spPr>
          <a:xfrm>
            <a:off x="2653200" y="942480"/>
            <a:ext cx="1607760" cy="553680"/>
          </a:xfrm>
          <a:prstGeom prst="rect">
            <a:avLst/>
          </a:prstGeom>
          <a:noFill/>
          <a:ln w="0">
            <a:noFill/>
          </a:ln>
        </p:spPr>
        <p:style>
          <a:lnRef idx="0"/>
          <a:fillRef idx="0"/>
          <a:effectRef idx="0"/>
          <a:fontRef idx="minor"/>
        </p:style>
        <p:txBody>
          <a:bodyPr numCol="1" spcCol="0" horzOverflow="overflow" anchor="t">
            <a:spAutoFit/>
          </a:bodyPr>
          <a:p>
            <a:pPr defTabSz="685800">
              <a:lnSpc>
                <a:spcPct val="100000"/>
              </a:lnSpc>
            </a:pPr>
            <a:r>
              <a:rPr lang="en-US" sz="1000" b="0" u="none" strike="noStrike">
                <a:solidFill>
                  <a:schemeClr val="dk1"/>
                </a:solidFill>
                <a:effectLst/>
                <a:uFillTx/>
                <a:latin typeface="Calibri"/>
              </a:rPr>
              <a:t>Transistor datasheet: </a:t>
            </a:r>
            <a:r>
              <a:rPr lang="en-US" sz="1000" b="0" u="sng" strike="noStrike">
                <a:solidFill>
                  <a:schemeClr val="dk1"/>
                </a:solidFill>
                <a:effectLst/>
                <a:uFillTx/>
                <a:latin typeface="Calibri"/>
                <a:hlinkClick r:id="rId5"/>
              </a:rPr>
              <a:t>https://www.farnell.com/datasheets/2309916.pdf</a:t>
            </a:r>
            <a:endParaRPr lang="en-US" sz="1000" b="0" u="none" strike="noStrike">
              <a:solidFill>
                <a:srgbClr val="000000"/>
              </a:solidFill>
              <a:effectLst/>
              <a:uFillTx/>
              <a:latin typeface="Arial"/>
            </a:endParaRPr>
          </a:p>
        </p:txBody>
      </p:sp>
      <p:sp>
        <p:nvSpPr>
          <p:cNvPr id="365" name="TextBox 6"/>
          <p:cNvSpPr/>
          <p:nvPr/>
        </p:nvSpPr>
        <p:spPr>
          <a:xfrm>
            <a:off x="279360" y="3825000"/>
            <a:ext cx="4349880" cy="900000"/>
          </a:xfrm>
          <a:prstGeom prst="rect">
            <a:avLst/>
          </a:prstGeom>
          <a:noFill/>
          <a:ln w="0">
            <a:noFill/>
          </a:ln>
        </p:spPr>
        <p:style>
          <a:lnRef idx="0"/>
          <a:fillRef idx="0"/>
          <a:effectRef idx="0"/>
          <a:fontRef idx="minor"/>
        </p:style>
        <p:txBody>
          <a:bodyPr anchor="t">
            <a:spAutoFit/>
          </a:bodyPr>
          <a:p>
            <a:pPr defTabSz="685800">
              <a:lnSpc>
                <a:spcPct val="100000"/>
              </a:lnSpc>
            </a:pPr>
            <a:r>
              <a:rPr lang="en-US" sz="1050" b="0" u="none" strike="noStrike">
                <a:solidFill>
                  <a:schemeClr val="dk1"/>
                </a:solidFill>
                <a:effectLst/>
                <a:uFillTx/>
                <a:latin typeface="Calibri"/>
                <a:ea typeface="Calibri"/>
              </a:rPr>
              <a:t>Note the temperature sensing circuit for the linear amplifier is not part of the main architecture, but will draw power from the PDB. The thermistor on the heatsinks of the transistors will make a working LED turn on if it reaches above a certain critical threshold of 90</a:t>
            </a:r>
            <a:r>
              <a:rPr lang="en-US" sz="1050" b="0" u="none" strike="noStrike">
                <a:solidFill>
                  <a:srgbClr val="1f1f1f"/>
                </a:solidFill>
                <a:effectLst/>
                <a:uFillTx/>
                <a:latin typeface="Calibri"/>
                <a:ea typeface="Calibri"/>
              </a:rPr>
              <a:t>°, a 40% safety margin below the max temp</a:t>
            </a:r>
            <a:r>
              <a:rPr lang="en-US" sz="1050" b="0" u="none" strike="noStrike">
                <a:solidFill>
                  <a:schemeClr val="dk1"/>
                </a:solidFill>
                <a:effectLst/>
                <a:uFillTx/>
                <a:latin typeface="Calibri"/>
                <a:ea typeface="Calibri"/>
              </a:rPr>
              <a:t>.</a:t>
            </a:r>
            <a:endParaRPr lang="en-US" sz="1050" b="0" u="none" strike="noStrik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Argumentation for decision table (Must)</a:t>
            </a:r>
            <a:br>
              <a:rPr sz="2700"/>
            </a:br>
            <a:endParaRPr lang="nl-NL" sz="2700" b="0" u="none" strike="noStrike">
              <a:solidFill>
                <a:schemeClr val="dk1"/>
              </a:solidFill>
              <a:effectLst/>
              <a:uFillTx/>
              <a:latin typeface="Calibri"/>
            </a:endParaRPr>
          </a:p>
        </p:txBody>
      </p:sp>
      <p:graphicFrame>
        <p:nvGraphicFramePr>
          <p:cNvPr id="367" name="Content Placeholder 5"/>
          <p:cNvGraphicFramePr/>
          <p:nvPr/>
        </p:nvGraphicFramePr>
        <p:xfrm>
          <a:off x="793800" y="917280"/>
          <a:ext cx="7556040" cy="3884400"/>
        </p:xfrm>
        <a:graphic>
          <a:graphicData uri="http://schemas.openxmlformats.org/drawingml/2006/table">
            <a:tbl>
              <a:tblPr/>
              <a:tblGrid>
                <a:gridCol w="3778200"/>
                <a:gridCol w="3778200"/>
              </a:tblGrid>
              <a:tr h="329760">
                <a:tc>
                  <a:txBody>
                    <a:bodyPr anchor="t">
                      <a:noAutofit/>
                    </a:bodyPr>
                    <a:p>
                      <a:pPr defTabSz="685800">
                        <a:lnSpc>
                          <a:spcPct val="100000"/>
                        </a:lnSpc>
                      </a:pPr>
                      <a:r>
                        <a:rPr lang="en-NL" sz="1350" b="1" u="none" strike="noStrike">
                          <a:solidFill>
                            <a:schemeClr val="lt1"/>
                          </a:solidFill>
                          <a:effectLst/>
                          <a:uFillTx/>
                          <a:latin typeface="Calibri"/>
                        </a:rPr>
                        <a:t>Criteria </a:t>
                      </a:r>
                      <a:endParaRPr lang="en-US" sz="135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5"/>
                    </a:solidFill>
                  </a:tcPr>
                </a:tc>
                <a:tc>
                  <a:txBody>
                    <a:bodyPr anchor="t">
                      <a:noAutofit/>
                    </a:bodyPr>
                    <a:p>
                      <a:pPr defTabSz="685800">
                        <a:lnSpc>
                          <a:spcPct val="100000"/>
                        </a:lnSpc>
                      </a:pPr>
                      <a:r>
                        <a:rPr lang="en-NL" sz="1350" b="1" u="none" strike="noStrike">
                          <a:solidFill>
                            <a:schemeClr val="lt1"/>
                          </a:solidFill>
                          <a:effectLst/>
                          <a:uFillTx/>
                          <a:latin typeface="Calibri"/>
                        </a:rPr>
                        <a:t>Argumentation for each sign (-/0/+)</a:t>
                      </a:r>
                      <a:endParaRPr lang="en-US" sz="135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5"/>
                    </a:solidFill>
                  </a:tcPr>
                </a:tc>
              </a:tr>
              <a:tr h="846000">
                <a:tc>
                  <a:txBody>
                    <a:bodyPr anchor="t">
                      <a:noAutofit/>
                    </a:bodyPr>
                    <a:p>
                      <a:pPr algn="ctr" defTabSz="685800">
                        <a:lnSpc>
                          <a:spcPct val="100000"/>
                        </a:lnSpc>
                        <a:tabLst>
                          <a:tab algn="l" pos="0"/>
                        </a:tabLst>
                      </a:pPr>
                      <a:r>
                        <a:rPr lang="en-NL" sz="1400" b="0" u="none" strike="noStrike">
                          <a:solidFill>
                            <a:schemeClr val="dk1"/>
                          </a:solidFill>
                          <a:effectLst/>
                          <a:uFillTx/>
                          <a:latin typeface="Calibri"/>
                        </a:rPr>
                        <a:t>High shooting power </a:t>
                      </a:r>
                      <a:endParaRPr lang="en-US" sz="14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40000"/>
                      </a:schemeClr>
                    </a:solidFill>
                  </a:tcPr>
                </a:tc>
                <a:tc>
                  <a:txBody>
                    <a:bodyPr anchor="t">
                      <a:noAutofit/>
                    </a:bodyPr>
                    <a:p>
                      <a:pPr defTabSz="685800">
                        <a:lnSpc>
                          <a:spcPct val="100000"/>
                        </a:lnSpc>
                      </a:pPr>
                      <a:r>
                        <a:rPr lang="en-NL" sz="1100" b="0" u="none" strike="noStrike">
                          <a:solidFill>
                            <a:schemeClr val="dk1"/>
                          </a:solidFill>
                          <a:effectLst/>
                          <a:uFillTx/>
                          <a:latin typeface="Calibri"/>
                        </a:rPr>
                        <a:t>A uses the same linear actuator to shoot the ball and to translate in x. This combination of functions will impact its shooting power. All the other designs have a specific linear actuator to shoot the ball, independent of the other motions.  </a:t>
                      </a:r>
                      <a:endParaRPr lang="en-US" sz="11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40000"/>
                      </a:schemeClr>
                    </a:solidFill>
                  </a:tcPr>
                </a:tc>
              </a:tr>
              <a:tr h="84600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High shot versatility ( spin, reverse and large angle)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c>
                  <a:txBody>
                    <a:bodyPr anchor="t">
                      <a:noAutofit/>
                    </a:bodyPr>
                    <a:p>
                      <a:pPr defTabSz="685800">
                        <a:lnSpc>
                          <a:spcPct val="100000"/>
                        </a:lnSpc>
                      </a:pPr>
                      <a:r>
                        <a:rPr lang="en-NL" sz="1100" b="0" u="none" strike="noStrike">
                          <a:solidFill>
                            <a:schemeClr val="dk1"/>
                          </a:solidFill>
                          <a:effectLst/>
                          <a:uFillTx/>
                          <a:latin typeface="Calibri"/>
                        </a:rPr>
                        <a:t>For the same function combination issue, design A will not be able to accurately place the cue in the x direction (close to the ball) to make the accurate shots (spin and reverse). The rests of the designs do not face that problem. </a:t>
                      </a:r>
                      <a:endParaRPr lang="en-US" sz="11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r>
              <a:tr h="103212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Low size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40000"/>
                      </a:schemeClr>
                    </a:solidFill>
                  </a:tcPr>
                </a:tc>
                <a:tc>
                  <a:txBody>
                    <a:bodyPr anchor="t">
                      <a:noAutofit/>
                    </a:bodyPr>
                    <a:p>
                      <a:pPr defTabSz="685800">
                        <a:lnSpc>
                          <a:spcPct val="100000"/>
                        </a:lnSpc>
                      </a:pPr>
                      <a:r>
                        <a:rPr lang="en-NL" sz="1100" b="0" u="none" strike="noStrike">
                          <a:solidFill>
                            <a:schemeClr val="dk1"/>
                          </a:solidFill>
                          <a:effectLst/>
                          <a:uFillTx/>
                          <a:latin typeface="Calibri"/>
                        </a:rPr>
                        <a:t>Design A and B are large in height since lead screws and rotational motor (Rz) are stacked under the linear actuator. This makes the actuator too high to reach the ball on the table. Design C and D are quite large and might not fit in the limited size because they use lead screws for translations.  E is very compact and can be dimensioned to fit the requirements. </a:t>
                      </a:r>
                      <a:endParaRPr lang="en-US" sz="11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40000"/>
                      </a:schemeClr>
                    </a:solidFill>
                  </a:tcPr>
                </a:tc>
              </a:tr>
              <a:tr h="30204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High stability</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c>
                  <a:txBody>
                    <a:bodyPr anchor="t">
                      <a:noAutofit/>
                    </a:bodyPr>
                    <a:p>
                      <a:pPr defTabSz="685800">
                        <a:lnSpc>
                          <a:spcPct val="100000"/>
                        </a:lnSpc>
                      </a:pPr>
                      <a:r>
                        <a:rPr lang="en-NL" sz="1100" b="0" u="none" strike="noStrike">
                          <a:solidFill>
                            <a:schemeClr val="dk1"/>
                          </a:solidFill>
                          <a:effectLst/>
                          <a:uFillTx/>
                          <a:latin typeface="Calibri"/>
                        </a:rPr>
                        <a:t>All the designs have a stable 4 or more feet with some type of velcro or rubber at the bottom. </a:t>
                      </a:r>
                      <a:endParaRPr lang="en-US" sz="11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r>
            </a:tbl>
          </a:graphicData>
        </a:graphic>
      </p:graphicFrame>
      <p:sp>
        <p:nvSpPr>
          <p:cNvPr id="368" name="PlaceHolder 2"/>
          <p:cNvSpPr>
            <a:spLocks noGrp="1"/>
          </p:cNvSpPr>
          <p:nvPr>
            <p:ph type="ftr" idx="88"/>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369" name="PlaceHolder 3"/>
          <p:cNvSpPr>
            <a:spLocks noGrp="1"/>
          </p:cNvSpPr>
          <p:nvPr>
            <p:ph type="sldNum" idx="89"/>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F8B530AF-51B4-4D55-9564-2C3F57ED0A4A}"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Argumentation for decision table (Should/could)</a:t>
            </a:r>
            <a:endParaRPr lang="nl-NL" sz="2700" b="0" u="none" strike="noStrike">
              <a:solidFill>
                <a:schemeClr val="dk1"/>
              </a:solidFill>
              <a:effectLst/>
              <a:uFillTx/>
              <a:latin typeface="Calibri"/>
            </a:endParaRPr>
          </a:p>
        </p:txBody>
      </p:sp>
      <p:sp>
        <p:nvSpPr>
          <p:cNvPr id="371" name="PlaceHolder 2"/>
          <p:cNvSpPr>
            <a:spLocks noGrp="1"/>
          </p:cNvSpPr>
          <p:nvPr>
            <p:ph type="ftr" idx="90"/>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372" name="PlaceHolder 3"/>
          <p:cNvSpPr>
            <a:spLocks noGrp="1"/>
          </p:cNvSpPr>
          <p:nvPr>
            <p:ph type="sldNum" idx="91"/>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9EE7C382-F000-4E16-8846-D1631CFECBDD}"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graphicFrame>
        <p:nvGraphicFramePr>
          <p:cNvPr id="373" name="Content Placeholder 5"/>
          <p:cNvGraphicFramePr/>
          <p:nvPr/>
        </p:nvGraphicFramePr>
        <p:xfrm>
          <a:off x="793800" y="1057680"/>
          <a:ext cx="7556040" cy="2790720"/>
        </p:xfrm>
        <a:graphic>
          <a:graphicData uri="http://schemas.openxmlformats.org/drawingml/2006/table">
            <a:tbl>
              <a:tblPr/>
              <a:tblGrid>
                <a:gridCol w="3778200"/>
                <a:gridCol w="3778200"/>
              </a:tblGrid>
              <a:tr h="303480">
                <a:tc>
                  <a:txBody>
                    <a:bodyPr anchor="t">
                      <a:noAutofit/>
                    </a:bodyPr>
                    <a:p>
                      <a:pPr defTabSz="685800">
                        <a:lnSpc>
                          <a:spcPct val="100000"/>
                        </a:lnSpc>
                      </a:pPr>
                      <a:r>
                        <a:rPr lang="en-NL" sz="1350" b="1" u="none" strike="noStrike">
                          <a:solidFill>
                            <a:schemeClr val="lt1"/>
                          </a:solidFill>
                          <a:effectLst/>
                          <a:uFillTx/>
                          <a:latin typeface="Calibri"/>
                        </a:rPr>
                        <a:t>Criteria </a:t>
                      </a:r>
                      <a:endParaRPr lang="en-US" sz="135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5"/>
                    </a:solidFill>
                  </a:tcPr>
                </a:tc>
                <a:tc>
                  <a:txBody>
                    <a:bodyPr anchor="t">
                      <a:noAutofit/>
                    </a:bodyPr>
                    <a:p>
                      <a:pPr defTabSz="685800">
                        <a:lnSpc>
                          <a:spcPct val="100000"/>
                        </a:lnSpc>
                      </a:pPr>
                      <a:r>
                        <a:rPr lang="en-NL" sz="1350" b="1" u="none" strike="noStrike">
                          <a:solidFill>
                            <a:schemeClr val="lt1"/>
                          </a:solidFill>
                          <a:effectLst/>
                          <a:uFillTx/>
                          <a:latin typeface="Calibri"/>
                        </a:rPr>
                        <a:t>Argumentation for each sign (-/0/+)</a:t>
                      </a:r>
                      <a:endParaRPr lang="en-US" sz="135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5"/>
                    </a:solidFill>
                  </a:tcPr>
                </a:tc>
              </a:tr>
              <a:tr h="77832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Low mass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40000"/>
                      </a:schemeClr>
                    </a:solidFill>
                  </a:tcPr>
                </a:tc>
                <a:tc>
                  <a:txBody>
                    <a:bodyPr anchor="t">
                      <a:noAutofit/>
                    </a:bodyPr>
                    <a:p>
                      <a:pPr defTabSz="685800">
                        <a:lnSpc>
                          <a:spcPct val="100000"/>
                        </a:lnSpc>
                      </a:pPr>
                      <a:r>
                        <a:rPr lang="en-NL" sz="1100" b="0" u="none" strike="noStrike">
                          <a:solidFill>
                            <a:schemeClr val="dk1"/>
                          </a:solidFill>
                          <a:effectLst/>
                          <a:uFillTx/>
                          <a:latin typeface="Calibri"/>
                        </a:rPr>
                        <a:t>Following the same logic as the low size requirement, only design E is meeting this low mass requirement since it is only  composed of 2 platforms and 6 rods. It is much easier to move around the table than the other bulky designs. </a:t>
                      </a:r>
                      <a:endParaRPr lang="en-US" sz="11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40000"/>
                      </a:schemeClr>
                    </a:solidFill>
                  </a:tcPr>
                </a:tc>
              </a:tr>
              <a:tr h="60696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Separate motor each DOFs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c>
                  <a:txBody>
                    <a:bodyPr anchor="t">
                      <a:noAutofit/>
                    </a:bodyPr>
                    <a:p>
                      <a:pPr defTabSz="685800">
                        <a:lnSpc>
                          <a:spcPct val="100000"/>
                        </a:lnSpc>
                      </a:pPr>
                      <a:r>
                        <a:rPr lang="en-NL" sz="1100" b="0" u="none" strike="noStrike">
                          <a:solidFill>
                            <a:schemeClr val="dk1"/>
                          </a:solidFill>
                          <a:effectLst/>
                          <a:uFillTx/>
                          <a:latin typeface="Calibri"/>
                        </a:rPr>
                        <a:t>None of the designs are completing this requirement. A,B,C, and D are using 2 lead screws to move and tilt vertically. Design E uses 6 motors to actuate all DOFs. </a:t>
                      </a:r>
                      <a:endParaRPr lang="en-US" sz="11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r>
              <a:tr h="94968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Pleasant looks</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40000"/>
                      </a:schemeClr>
                    </a:solidFill>
                  </a:tcPr>
                </a:tc>
                <a:tc>
                  <a:txBody>
                    <a:bodyPr anchor="t">
                      <a:noAutofit/>
                    </a:bodyPr>
                    <a:p>
                      <a:pPr defTabSz="685800">
                        <a:lnSpc>
                          <a:spcPct val="100000"/>
                        </a:lnSpc>
                      </a:pPr>
                      <a:r>
                        <a:rPr lang="en-NL" sz="1100" b="0" u="none" strike="noStrike">
                          <a:solidFill>
                            <a:schemeClr val="dk1"/>
                          </a:solidFill>
                          <a:effectLst/>
                          <a:uFillTx/>
                          <a:latin typeface="Calibri"/>
                        </a:rPr>
                        <a:t>This is quite subjective, but design A, B and C are quite bulky and unappealing while D is similar to a 3D printer, which is already more pleasant to look at. E is much more compact and its complex mechanism makes it the most visually appealing design. </a:t>
                      </a:r>
                      <a:endParaRPr lang="en-US" sz="110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40000"/>
                      </a:schemeClr>
                    </a:solidFill>
                  </a:tcPr>
                </a:tc>
              </a:tr>
            </a:tbl>
          </a:graphicData>
        </a:graphic>
      </p:graphicFrame>
    </p:spTree>
  </p:cSld>
  <mc:AlternateContent>
    <mc:Choice Requires="p14">
      <p:transition spd="med" p14:dur="700">
        <p:fade/>
      </p:transition>
    </mc:Choice>
    <mc:Fallback>
      <p:transition spd="med">
        <p:fade/>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ea typeface="Calibri"/>
              </a:rPr>
              <a:t>Appendix: Control architecture 1</a:t>
            </a:r>
            <a:endParaRPr lang="nl-NL" sz="2700" b="0" u="none" strike="noStrike">
              <a:solidFill>
                <a:schemeClr val="dk1"/>
              </a:solidFill>
              <a:effectLst/>
              <a:uFillTx/>
              <a:latin typeface="Calibri"/>
            </a:endParaRPr>
          </a:p>
        </p:txBody>
      </p:sp>
      <p:sp>
        <p:nvSpPr>
          <p:cNvPr id="375" name="PlaceHolder 2"/>
          <p:cNvSpPr>
            <a:spLocks noGrp="1"/>
          </p:cNvSpPr>
          <p:nvPr>
            <p:ph/>
          </p:nvPr>
        </p:nvSpPr>
        <p:spPr>
          <a:xfrm>
            <a:off x="758880" y="1306800"/>
            <a:ext cx="7556040" cy="2922120"/>
          </a:xfrm>
          <a:prstGeom prst="rect">
            <a:avLst/>
          </a:prstGeom>
          <a:noFill/>
          <a:ln w="0">
            <a:noFill/>
          </a:ln>
        </p:spPr>
        <p:txBody>
          <a:bodyPr lIns="0" rIns="0" tIns="0" bIns="0" anchor="t">
            <a:noAutofit/>
          </a:bodyPr>
          <a:p>
            <a:pPr marL="343080" indent="-343080" defTabSz="685800">
              <a:lnSpc>
                <a:spcPct val="100000"/>
              </a:lnSpc>
              <a:buClr>
                <a:srgbClr val="000000"/>
              </a:buClr>
              <a:buFont typeface="Calibri"/>
              <a:buChar char="-"/>
            </a:pPr>
            <a:r>
              <a:rPr lang="en-NL" sz="1600" b="0" u="none" strike="noStrike">
                <a:solidFill>
                  <a:schemeClr val="dk1"/>
                </a:solidFill>
                <a:effectLst/>
                <a:uFillTx/>
                <a:latin typeface="Calibri"/>
                <a:ea typeface="Calibri"/>
              </a:rPr>
              <a:t>Low-pass filter with cutoff frequency 100rad/s </a:t>
            </a:r>
            <a:r>
              <a:rPr lang="en-US" sz="1600" b="0" u="none" strike="noStrike">
                <a:solidFill>
                  <a:schemeClr val="dk1"/>
                </a:solidFill>
                <a:effectLst/>
                <a:uFillTx/>
                <a:latin typeface="Calibri"/>
                <a:ea typeface="Calibri"/>
              </a:rPr>
              <a:t>and to </a:t>
            </a:r>
            <a:endParaRPr lang="nl-NL" sz="1600" b="0" u="none" strike="noStrike">
              <a:solidFill>
                <a:schemeClr val="dk1"/>
              </a:solidFill>
              <a:effectLst/>
              <a:uFillTx/>
              <a:latin typeface="Calibri"/>
            </a:endParaRPr>
          </a:p>
          <a:p>
            <a:pPr indent="0" defTabSz="685800">
              <a:lnSpc>
                <a:spcPct val="100000"/>
              </a:lnSpc>
              <a:buNone/>
              <a:tabLst>
                <a:tab algn="l" pos="0"/>
              </a:tabLst>
            </a:pPr>
            <a:r>
              <a:rPr lang="en-US" sz="1600" b="0" u="none" strike="noStrike">
                <a:solidFill>
                  <a:schemeClr val="dk1"/>
                </a:solidFill>
                <a:effectLst/>
                <a:uFillTx/>
                <a:latin typeface="Calibri"/>
                <a:ea typeface="Calibri"/>
              </a:rPr>
              <a:t>get better noise attenuation</a:t>
            </a:r>
            <a:endParaRPr lang="nl-NL" sz="1600" b="0" u="none" strike="noStrike">
              <a:solidFill>
                <a:schemeClr val="dk1"/>
              </a:solidFill>
              <a:effectLst/>
              <a:uFillTx/>
              <a:latin typeface="Calibri"/>
            </a:endParaRPr>
          </a:p>
          <a:p>
            <a:pPr marL="343080" indent="-343080" defTabSz="685800">
              <a:lnSpc>
                <a:spcPct val="100000"/>
              </a:lnSpc>
              <a:buClr>
                <a:srgbClr val="000000"/>
              </a:buClr>
              <a:buFont typeface="Calibri"/>
              <a:buChar char="-"/>
              <a:tabLst>
                <a:tab algn="l" pos="0"/>
              </a:tabLst>
            </a:pPr>
            <a:r>
              <a:rPr lang="en-NL" sz="1600" b="0" u="none" strike="noStrike">
                <a:solidFill>
                  <a:schemeClr val="dk1"/>
                </a:solidFill>
                <a:effectLst/>
                <a:uFillTx/>
                <a:latin typeface="Calibri"/>
                <a:ea typeface="Calibri"/>
              </a:rPr>
              <a:t>In graph: Orange line with Low-pass filter, blue without</a:t>
            </a:r>
            <a:endParaRPr lang="nl-NL" sz="1600" b="0" u="none" strike="noStrike">
              <a:solidFill>
                <a:schemeClr val="dk1"/>
              </a:solidFill>
              <a:effectLst/>
              <a:uFillTx/>
              <a:latin typeface="Calibri"/>
            </a:endParaRPr>
          </a:p>
          <a:p>
            <a:pPr marL="343080" indent="-343080" defTabSz="685800">
              <a:lnSpc>
                <a:spcPct val="100000"/>
              </a:lnSpc>
              <a:buClr>
                <a:srgbClr val="000000"/>
              </a:buClr>
              <a:buFont typeface="Calibri"/>
              <a:buChar char="-"/>
              <a:tabLst>
                <a:tab algn="l" pos="0"/>
              </a:tabLst>
            </a:pPr>
            <a:r>
              <a:rPr lang="en-NL" sz="1600" b="0" u="none" strike="noStrike">
                <a:solidFill>
                  <a:schemeClr val="dk1"/>
                </a:solidFill>
                <a:effectLst/>
                <a:uFillTx/>
                <a:latin typeface="Calibri"/>
                <a:ea typeface="Calibri"/>
              </a:rPr>
              <a:t>Assumptions based on calculations and research: </a:t>
            </a:r>
            <a:endParaRPr lang="nl-NL" sz="1600" b="0" u="none" strike="noStrike">
              <a:solidFill>
                <a:schemeClr val="dk1"/>
              </a:solidFill>
              <a:effectLst/>
              <a:uFillTx/>
              <a:latin typeface="Calibri"/>
            </a:endParaRPr>
          </a:p>
          <a:p>
            <a:pPr indent="0" defTabSz="685800">
              <a:lnSpc>
                <a:spcPct val="100000"/>
              </a:lnSpc>
              <a:buNone/>
              <a:tabLst>
                <a:tab algn="l" pos="0"/>
              </a:tabLst>
            </a:pPr>
            <a:r>
              <a:rPr lang="en-NL" sz="1600" b="0" u="none" strike="noStrike">
                <a:solidFill>
                  <a:schemeClr val="dk1"/>
                </a:solidFill>
                <a:effectLst/>
                <a:uFillTx/>
                <a:latin typeface="Calibri"/>
                <a:ea typeface="Calibri"/>
              </a:rPr>
              <a:t>  K = 489715.96 N/m, m = 0.348 kg, d= 200 N*s/M</a:t>
            </a:r>
            <a:endParaRPr lang="nl-NL" sz="1600" b="0" u="none" strike="noStrike">
              <a:solidFill>
                <a:schemeClr val="dk1"/>
              </a:solidFill>
              <a:effectLst/>
              <a:uFillTx/>
              <a:latin typeface="Calibri"/>
            </a:endParaRPr>
          </a:p>
          <a:p>
            <a:pPr marL="343080" indent="-343080" defTabSz="685800">
              <a:lnSpc>
                <a:spcPct val="100000"/>
              </a:lnSpc>
              <a:buClr>
                <a:srgbClr val="000000"/>
              </a:buClr>
              <a:buFont typeface="Calibri"/>
              <a:buChar char="-"/>
              <a:tabLst>
                <a:tab algn="l" pos="0"/>
              </a:tabLst>
            </a:pPr>
            <a:r>
              <a:rPr lang="en-NL" sz="1600" b="0" u="none" strike="noStrike">
                <a:solidFill>
                  <a:schemeClr val="dk1"/>
                </a:solidFill>
                <a:effectLst/>
                <a:uFillTx/>
                <a:latin typeface="Calibri"/>
                <a:ea typeface="Calibri"/>
              </a:rPr>
              <a:t>PID </a:t>
            </a:r>
            <a:r>
              <a:rPr lang="en-US" sz="1600" b="0" u="none" strike="noStrike">
                <a:solidFill>
                  <a:schemeClr val="dk1"/>
                </a:solidFill>
                <a:effectLst/>
                <a:uFillTx/>
                <a:latin typeface="Calibri"/>
                <a:ea typeface="Calibri"/>
              </a:rPr>
              <a:t>parameters</a:t>
            </a:r>
            <a:r>
              <a:rPr lang="en-NL" sz="1600" b="0" u="none" strike="noStrike">
                <a:solidFill>
                  <a:schemeClr val="dk1"/>
                </a:solidFill>
                <a:effectLst/>
                <a:uFillTx/>
                <a:latin typeface="Calibri"/>
                <a:ea typeface="Calibri"/>
              </a:rPr>
              <a:t> for best tracking: </a:t>
            </a:r>
            <a:endParaRPr lang="nl-NL" sz="1600" b="0" u="none" strike="noStrike">
              <a:solidFill>
                <a:schemeClr val="dk1"/>
              </a:solidFill>
              <a:effectLst/>
              <a:uFillTx/>
              <a:latin typeface="Calibri"/>
            </a:endParaRPr>
          </a:p>
          <a:p>
            <a:pPr indent="0" defTabSz="685800">
              <a:lnSpc>
                <a:spcPct val="100000"/>
              </a:lnSpc>
              <a:buNone/>
              <a:tabLst>
                <a:tab algn="l" pos="0"/>
              </a:tabLst>
            </a:pPr>
            <a:r>
              <a:rPr lang="en-NL" sz="1600" b="0" u="none" strike="noStrike">
                <a:solidFill>
                  <a:schemeClr val="dk1"/>
                </a:solidFill>
                <a:effectLst/>
                <a:uFillTx/>
                <a:latin typeface="Calibri"/>
                <a:ea typeface="Calibri"/>
              </a:rPr>
              <a:t>  P = 20000 , I = 1000, D = 200</a:t>
            </a:r>
            <a:endParaRPr lang="nl-NL" sz="1600" b="0" u="none" strike="noStrike">
              <a:solidFill>
                <a:schemeClr val="dk1"/>
              </a:solidFill>
              <a:effectLst/>
              <a:uFillTx/>
              <a:latin typeface="Calibri"/>
            </a:endParaRPr>
          </a:p>
          <a:p>
            <a:pPr indent="0" defTabSz="685800">
              <a:lnSpc>
                <a:spcPct val="100000"/>
              </a:lnSpc>
              <a:buNone/>
              <a:tabLst>
                <a:tab algn="l" pos="0"/>
              </a:tabLst>
            </a:pPr>
            <a:endParaRPr lang="nl-NL" sz="1600" b="0" u="none" strike="noStrike">
              <a:solidFill>
                <a:schemeClr val="dk1"/>
              </a:solidFill>
              <a:effectLst/>
              <a:uFillTx/>
              <a:latin typeface="Calibri"/>
            </a:endParaRPr>
          </a:p>
          <a:p>
            <a:pPr indent="0" defTabSz="685800">
              <a:lnSpc>
                <a:spcPct val="100000"/>
              </a:lnSpc>
              <a:buNone/>
              <a:tabLst>
                <a:tab algn="l" pos="0"/>
              </a:tabLst>
            </a:pPr>
            <a:r>
              <a:rPr lang="en-NL" sz="1600" b="0" u="none" strike="noStrike">
                <a:solidFill>
                  <a:schemeClr val="dk1"/>
                </a:solidFill>
                <a:effectLst/>
                <a:uFillTx/>
                <a:latin typeface="Calibri"/>
                <a:ea typeface="Calibri"/>
              </a:rPr>
              <a:t>Controller transfer function:</a:t>
            </a:r>
            <a:endParaRPr lang="nl-NL" sz="1600" b="0" u="none" strike="noStrike">
              <a:solidFill>
                <a:schemeClr val="dk1"/>
              </a:solidFill>
              <a:effectLst/>
              <a:uFillTx/>
              <a:latin typeface="Calibri"/>
            </a:endParaRPr>
          </a:p>
          <a:p>
            <a:pPr indent="0" defTabSz="685800">
              <a:lnSpc>
                <a:spcPct val="100000"/>
              </a:lnSpc>
              <a:buNone/>
              <a:tabLst>
                <a:tab algn="l" pos="0"/>
              </a:tabLst>
            </a:pPr>
            <a:endParaRPr lang="nl-NL" sz="1600" b="0" u="none" strike="noStrike">
              <a:solidFill>
                <a:schemeClr val="dk1"/>
              </a:solidFill>
              <a:effectLst/>
              <a:uFillTx/>
              <a:latin typeface="Calibri"/>
            </a:endParaRPr>
          </a:p>
          <a:p>
            <a:pPr indent="0" defTabSz="685800">
              <a:lnSpc>
                <a:spcPct val="100000"/>
              </a:lnSpc>
              <a:buNone/>
              <a:tabLst>
                <a:tab algn="l" pos="0"/>
              </a:tabLst>
            </a:pPr>
            <a:r>
              <a:rPr lang="en-NL" sz="1600" b="0" u="none" strike="noStrike">
                <a:solidFill>
                  <a:schemeClr val="dk1"/>
                </a:solidFill>
                <a:effectLst/>
                <a:uFillTx/>
                <a:latin typeface="Calibri"/>
                <a:ea typeface="Calibri"/>
              </a:rPr>
              <a:t>Open-loop transfer function: </a:t>
            </a:r>
            <a:endParaRPr lang="nl-NL" sz="1600" b="0" u="none" strike="noStrike">
              <a:solidFill>
                <a:schemeClr val="dk1"/>
              </a:solidFill>
              <a:effectLst/>
              <a:uFillTx/>
              <a:latin typeface="Calibri"/>
            </a:endParaRPr>
          </a:p>
          <a:p>
            <a:pPr indent="0" defTabSz="685800">
              <a:lnSpc>
                <a:spcPct val="100000"/>
              </a:lnSpc>
              <a:buNone/>
              <a:tabLst>
                <a:tab algn="l" pos="0"/>
              </a:tabLst>
            </a:pPr>
            <a:endParaRPr lang="nl-NL" sz="1600" b="0" u="none" strike="noStrike">
              <a:solidFill>
                <a:schemeClr val="dk1"/>
              </a:solidFill>
              <a:effectLst/>
              <a:uFillTx/>
              <a:latin typeface="Calibri"/>
            </a:endParaRPr>
          </a:p>
          <a:p>
            <a:pPr indent="0" defTabSz="685800">
              <a:lnSpc>
                <a:spcPct val="100000"/>
              </a:lnSpc>
              <a:buNone/>
              <a:tabLst>
                <a:tab algn="l" pos="0"/>
              </a:tabLst>
            </a:pPr>
            <a:r>
              <a:rPr lang="en-NL" sz="1600" b="0" u="none" strike="noStrike">
                <a:solidFill>
                  <a:schemeClr val="dk1"/>
                </a:solidFill>
                <a:effectLst/>
                <a:uFillTx/>
                <a:latin typeface="Calibri"/>
                <a:ea typeface="Calibri"/>
              </a:rPr>
              <a:t> </a:t>
            </a:r>
            <a:endParaRPr lang="nl-NL" sz="1600" b="0" u="none" strike="noStrike">
              <a:solidFill>
                <a:schemeClr val="dk1"/>
              </a:solidFill>
              <a:effectLst/>
              <a:uFillTx/>
              <a:latin typeface="Calibri"/>
            </a:endParaRPr>
          </a:p>
          <a:p>
            <a:pPr indent="0" defTabSz="685800">
              <a:lnSpc>
                <a:spcPct val="100000"/>
              </a:lnSpc>
              <a:buNone/>
              <a:tabLst>
                <a:tab algn="l" pos="0"/>
              </a:tabLst>
            </a:pPr>
            <a:r>
              <a:rPr lang="en-NL" sz="1600" b="0" u="none" strike="noStrike">
                <a:solidFill>
                  <a:schemeClr val="dk1"/>
                </a:solidFill>
                <a:effectLst/>
                <a:uFillTx/>
                <a:latin typeface="Calibri"/>
                <a:ea typeface="Calibri"/>
              </a:rPr>
              <a:t> </a:t>
            </a:r>
            <a:endParaRPr lang="nl-NL" sz="1600" b="0" u="none" strike="noStrike">
              <a:solidFill>
                <a:schemeClr val="dk1"/>
              </a:solidFill>
              <a:effectLst/>
              <a:uFillTx/>
              <a:latin typeface="Calibri"/>
            </a:endParaRPr>
          </a:p>
          <a:p>
            <a:pPr indent="0" defTabSz="685800">
              <a:lnSpc>
                <a:spcPct val="100000"/>
              </a:lnSpc>
              <a:buNone/>
              <a:tabLst>
                <a:tab algn="l" pos="0"/>
              </a:tabLst>
            </a:pPr>
            <a:endParaRPr lang="nl-NL" sz="1600" b="0" u="none" strike="noStrike">
              <a:solidFill>
                <a:schemeClr val="dk1"/>
              </a:solidFill>
              <a:effectLst/>
              <a:uFillTx/>
              <a:latin typeface="Calibri"/>
            </a:endParaRPr>
          </a:p>
        </p:txBody>
      </p:sp>
      <p:sp>
        <p:nvSpPr>
          <p:cNvPr id="376" name="PlaceHolder 3"/>
          <p:cNvSpPr>
            <a:spLocks noGrp="1"/>
          </p:cNvSpPr>
          <p:nvPr>
            <p:ph type="ftr" idx="92"/>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377" name="PlaceHolder 4"/>
          <p:cNvSpPr>
            <a:spLocks noGrp="1"/>
          </p:cNvSpPr>
          <p:nvPr>
            <p:ph type="sldNum" idx="93"/>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9D39510E-70B6-4A05-B94A-FB40131C6D4D}"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pic>
        <p:nvPicPr>
          <p:cNvPr id="378" name="Afbeelding 6" descr="Afbeelding met tekst, diagram, lijn, Perceel&#10;&#10;Door AI gegenereerde inhoud is mogelijk onjuist."/>
          <p:cNvPicPr/>
          <p:nvPr/>
        </p:nvPicPr>
        <p:blipFill>
          <a:blip r:embed="rId1"/>
          <a:stretch/>
        </p:blipFill>
        <p:spPr>
          <a:xfrm>
            <a:off x="5733000" y="198720"/>
            <a:ext cx="3407040" cy="2576880"/>
          </a:xfrm>
          <a:prstGeom prst="rect">
            <a:avLst/>
          </a:prstGeom>
          <a:noFill/>
          <a:ln w="0">
            <a:noFill/>
          </a:ln>
        </p:spPr>
      </p:pic>
      <p:pic>
        <p:nvPicPr>
          <p:cNvPr id="379" name="Afbeelding 12"/>
          <p:cNvPicPr/>
          <p:nvPr/>
        </p:nvPicPr>
        <p:blipFill>
          <a:blip r:embed="rId2"/>
          <a:stretch/>
        </p:blipFill>
        <p:spPr>
          <a:xfrm>
            <a:off x="3254040" y="3228480"/>
            <a:ext cx="3009600" cy="323640"/>
          </a:xfrm>
          <a:prstGeom prst="rect">
            <a:avLst/>
          </a:prstGeom>
          <a:noFill/>
          <a:ln w="0">
            <a:noFill/>
          </a:ln>
        </p:spPr>
      </p:pic>
      <p:pic>
        <p:nvPicPr>
          <p:cNvPr id="380" name="Afbeelding 13" descr="Afbeelding met schermopname, Lettertype, lijn, zwart&#10;&#10;Door AI gegenereerde inhoud is mogelijk onjuist."/>
          <p:cNvPicPr/>
          <p:nvPr/>
        </p:nvPicPr>
        <p:blipFill>
          <a:blip r:embed="rId3"/>
          <a:stretch/>
        </p:blipFill>
        <p:spPr>
          <a:xfrm>
            <a:off x="3258000" y="3663360"/>
            <a:ext cx="4943160" cy="39960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Rounded Corners 6"/>
          <p:cNvSpPr/>
          <p:nvPr/>
        </p:nvSpPr>
        <p:spPr>
          <a:xfrm>
            <a:off x="557280" y="1220400"/>
            <a:ext cx="4014720" cy="449280"/>
          </a:xfrm>
          <a:prstGeom prst="roundRect">
            <a:avLst>
              <a:gd name="adj" fmla="val 16667"/>
            </a:avLst>
          </a:prstGeom>
          <a:solidFill>
            <a:srgbClr val="ffffff"/>
          </a:solidFill>
          <a:ln>
            <a:solidFill>
              <a:srgbClr val="9e9eb1"/>
            </a:solidFill>
          </a:ln>
        </p:spPr>
        <p:style>
          <a:lnRef idx="2">
            <a:schemeClr val="accent2"/>
          </a:lnRef>
          <a:fillRef idx="1">
            <a:schemeClr val="lt1"/>
          </a:fillRef>
          <a:effectRef idx="0">
            <a:schemeClr val="accent2"/>
          </a:effectRef>
          <a:fontRef idx="minor"/>
        </p:style>
        <p:txBody>
          <a:bodyPr lIns="90000" rIns="90000" tIns="45000" bIns="45000" anchor="ctr">
            <a:noAutofit/>
          </a:bodyPr>
          <a:p>
            <a:pPr algn="ctr" defTabSz="685800">
              <a:lnSpc>
                <a:spcPct val="100000"/>
              </a:lnSpc>
            </a:pPr>
            <a:endParaRPr lang="en-NL" sz="1350" b="0" u="none" strike="noStrike">
              <a:solidFill>
                <a:schemeClr val="dk1"/>
              </a:solidFill>
              <a:effectLst/>
              <a:uFillTx/>
              <a:latin typeface="Calibri"/>
            </a:endParaRPr>
          </a:p>
        </p:txBody>
      </p:sp>
      <p:sp>
        <p:nvSpPr>
          <p:cNvPr id="155"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Use case:</a:t>
            </a:r>
            <a:endParaRPr lang="nl-NL" sz="2700" b="0" u="none" strike="noStrike">
              <a:solidFill>
                <a:schemeClr val="dk1"/>
              </a:solidFill>
              <a:effectLst/>
              <a:uFillTx/>
              <a:latin typeface="Calibri"/>
            </a:endParaRPr>
          </a:p>
        </p:txBody>
      </p:sp>
      <p:sp>
        <p:nvSpPr>
          <p:cNvPr id="156" name="PlaceHolder 2"/>
          <p:cNvSpPr>
            <a:spLocks noGrp="1"/>
          </p:cNvSpPr>
          <p:nvPr>
            <p:ph/>
          </p:nvPr>
        </p:nvSpPr>
        <p:spPr>
          <a:xfrm>
            <a:off x="758880" y="1306800"/>
            <a:ext cx="4319640" cy="2922120"/>
          </a:xfrm>
          <a:prstGeom prst="rect">
            <a:avLst/>
          </a:prstGeom>
          <a:noFill/>
          <a:ln w="0">
            <a:noFill/>
          </a:ln>
        </p:spPr>
        <p:txBody>
          <a:bodyPr lIns="0" rIns="0" tIns="0" bIns="0" anchor="t">
            <a:noAutofit/>
          </a:bodyPr>
          <a:p>
            <a:pPr indent="0" defTabSz="685800">
              <a:lnSpc>
                <a:spcPct val="100000"/>
              </a:lnSpc>
              <a:buNone/>
              <a:tabLst>
                <a:tab algn="l" pos="0"/>
              </a:tabLst>
            </a:pPr>
            <a:r>
              <a:rPr lang="en-NL" sz="1950" b="0" u="none" strike="noStrike">
                <a:solidFill>
                  <a:schemeClr val="dk1"/>
                </a:solidFill>
                <a:effectLst/>
                <a:uFillTx/>
                <a:latin typeface="Calibri"/>
              </a:rPr>
              <a:t>Artificial opponent for training:</a:t>
            </a:r>
            <a:endParaRPr lang="nl-NL" sz="1950" b="0" u="none" strike="noStrike">
              <a:solidFill>
                <a:schemeClr val="dk1"/>
              </a:solidFill>
              <a:effectLst/>
              <a:uFillTx/>
              <a:latin typeface="Calibri"/>
            </a:endParaRPr>
          </a:p>
          <a:p>
            <a:pPr indent="0" defTabSz="685800">
              <a:lnSpc>
                <a:spcPct val="100000"/>
              </a:lnSpc>
              <a:buNone/>
              <a:tabLst>
                <a:tab algn="l" pos="0"/>
              </a:tabLst>
            </a:pPr>
            <a:endParaRPr lang="nl-NL" sz="1950" b="0" u="none" strike="noStrike">
              <a:solidFill>
                <a:schemeClr val="dk1"/>
              </a:solidFill>
              <a:effectLst/>
              <a:uFillTx/>
              <a:latin typeface="Calibri"/>
            </a:endParaRPr>
          </a:p>
          <a:p>
            <a:pPr marL="523800" lvl="2" indent="-343080" defTabSz="685800">
              <a:lnSpc>
                <a:spcPct val="100000"/>
              </a:lnSpc>
              <a:buClr>
                <a:srgbClr val="000000"/>
              </a:buClr>
              <a:buFont typeface="Arial"/>
              <a:buChar char="•"/>
              <a:tabLst>
                <a:tab algn="l" pos="0"/>
              </a:tabLst>
            </a:pPr>
            <a:r>
              <a:rPr lang="en-NL" sz="1650" b="0" u="none" strike="noStrike">
                <a:solidFill>
                  <a:schemeClr val="dk1"/>
                </a:solidFill>
                <a:effectLst/>
                <a:uFillTx/>
                <a:latin typeface="Calibri"/>
              </a:rPr>
              <a:t>Replace a player when no one is around. The device should be able to act as a substitute player and perform varied shots. </a:t>
            </a:r>
            <a:endParaRPr lang="nl-NL" sz="1650" b="0" u="none" strike="noStrike">
              <a:solidFill>
                <a:schemeClr val="dk1"/>
              </a:solidFill>
              <a:effectLst/>
              <a:uFillTx/>
              <a:latin typeface="Calibri"/>
            </a:endParaRPr>
          </a:p>
          <a:p>
            <a:pPr marL="181080" indent="0" defTabSz="685800">
              <a:lnSpc>
                <a:spcPct val="100000"/>
              </a:lnSpc>
              <a:buNone/>
              <a:tabLst>
                <a:tab algn="l" pos="0"/>
              </a:tabLst>
            </a:pPr>
            <a:endParaRPr lang="nl-NL" sz="1650" b="0" u="none" strike="noStrike">
              <a:solidFill>
                <a:schemeClr val="dk1"/>
              </a:solidFill>
              <a:effectLst/>
              <a:uFillTx/>
              <a:latin typeface="Calibri"/>
            </a:endParaRPr>
          </a:p>
          <a:p>
            <a:pPr marL="523800" lvl="2" indent="-343080" defTabSz="685800">
              <a:lnSpc>
                <a:spcPct val="100000"/>
              </a:lnSpc>
              <a:buClr>
                <a:srgbClr val="000000"/>
              </a:buClr>
              <a:buFont typeface="Arial"/>
              <a:buChar char="•"/>
              <a:tabLst>
                <a:tab algn="l" pos="0"/>
              </a:tabLst>
            </a:pPr>
            <a:r>
              <a:rPr lang="en-NL" sz="1650" b="0" u="none" strike="noStrike">
                <a:solidFill>
                  <a:schemeClr val="dk1"/>
                </a:solidFill>
                <a:effectLst/>
                <a:uFillTx/>
                <a:latin typeface="Calibri"/>
              </a:rPr>
              <a:t>A user can play against the device to improve their skills. This means the system should be mimicking the shots of high-performance players to challenge the user. The ability to make spin, reverse and pique shots is crucial. </a:t>
            </a:r>
            <a:endParaRPr lang="nl-NL" sz="1650" b="0" u="none" strike="noStrike">
              <a:solidFill>
                <a:schemeClr val="dk1"/>
              </a:solidFill>
              <a:effectLst/>
              <a:uFillTx/>
              <a:latin typeface="Calibri"/>
            </a:endParaRPr>
          </a:p>
          <a:p>
            <a:pPr marL="181080" indent="0" defTabSz="685800">
              <a:lnSpc>
                <a:spcPct val="100000"/>
              </a:lnSpc>
              <a:buNone/>
              <a:tabLst>
                <a:tab algn="l" pos="0"/>
              </a:tabLst>
            </a:pPr>
            <a:endParaRPr lang="nl-NL" sz="1650" b="0" u="none" strike="noStrike">
              <a:solidFill>
                <a:schemeClr val="dk1"/>
              </a:solidFill>
              <a:effectLst/>
              <a:uFillTx/>
              <a:latin typeface="Calibri"/>
            </a:endParaRPr>
          </a:p>
        </p:txBody>
      </p:sp>
      <p:sp>
        <p:nvSpPr>
          <p:cNvPr id="157" name="PlaceHolder 3"/>
          <p:cNvSpPr>
            <a:spLocks noGrp="1"/>
          </p:cNvSpPr>
          <p:nvPr>
            <p:ph type="ftr" idx="48"/>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158" name="PlaceHolder 4"/>
          <p:cNvSpPr>
            <a:spLocks noGrp="1"/>
          </p:cNvSpPr>
          <p:nvPr>
            <p:ph type="sldNum" idx="49"/>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4D8E2670-E7CB-40AB-B395-9103759869EC}" type="slidenum">
              <a:rPr lang="en-NL" sz="1100" b="0" u="none" strike="noStrike">
                <a:solidFill>
                  <a:schemeClr val="dk1"/>
                </a:solidFill>
                <a:effectLst/>
                <a:uFillTx/>
                <a:latin typeface="Calibri"/>
              </a:rPr>
              <a:t>2</a:t>
            </a:fld>
            <a:endParaRPr lang="en-US" sz="1100" b="0" u="none" strike="noStrike">
              <a:solidFill>
                <a:srgbClr val="000000"/>
              </a:solidFill>
              <a:effectLst/>
              <a:uFillTx/>
              <a:latin typeface="Times New Roman"/>
            </a:endParaRPr>
          </a:p>
        </p:txBody>
      </p:sp>
      <p:pic>
        <p:nvPicPr>
          <p:cNvPr id="159" name="Picture 2" descr="Billiards' Best Spin Doctors Vie in a Three-Cushion Zone - The New York  Times"/>
          <p:cNvPicPr/>
          <p:nvPr/>
        </p:nvPicPr>
        <p:blipFill>
          <a:blip r:embed="rId1"/>
          <a:srcRect l="15849" t="5719" r="5077" b="18430"/>
          <a:stretch/>
        </p:blipFill>
        <p:spPr>
          <a:xfrm>
            <a:off x="5073480" y="1669680"/>
            <a:ext cx="3761280" cy="180360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758880" y="518760"/>
            <a:ext cx="7556040" cy="538560"/>
          </a:xfrm>
          <a:prstGeom prst="rect">
            <a:avLst/>
          </a:prstGeom>
          <a:noFill/>
          <a:ln w="0">
            <a:noFill/>
          </a:ln>
        </p:spPr>
        <p:txBody>
          <a:bodyPr lIns="0" rIns="0" tIns="0" bIns="0" anchor="t">
            <a:normAutofit/>
          </a:bodyPr>
          <a:p>
            <a:pPr indent="0" defTabSz="685800">
              <a:lnSpc>
                <a:spcPts val="2701"/>
              </a:lnSpc>
              <a:buNone/>
            </a:pPr>
            <a:r>
              <a:rPr lang="en-NL" sz="2700" b="1" u="none" strike="noStrike">
                <a:solidFill>
                  <a:schemeClr val="dk1"/>
                </a:solidFill>
                <a:effectLst/>
                <a:uFillTx/>
                <a:latin typeface="Calibri"/>
              </a:rPr>
              <a:t>User requirements</a:t>
            </a:r>
            <a:endParaRPr lang="nl-NL" sz="2700" b="0" u="none" strike="noStrike">
              <a:solidFill>
                <a:schemeClr val="dk1"/>
              </a:solidFill>
              <a:effectLst/>
              <a:uFillTx/>
              <a:latin typeface="Calibri"/>
            </a:endParaRPr>
          </a:p>
        </p:txBody>
      </p:sp>
      <p:sp>
        <p:nvSpPr>
          <p:cNvPr id="161" name="PlaceHolder 2"/>
          <p:cNvSpPr>
            <a:spLocks noGrp="1"/>
          </p:cNvSpPr>
          <p:nvPr>
            <p:ph type="ftr" idx="50"/>
          </p:nvPr>
        </p:nvSpPr>
        <p:spPr>
          <a:xfrm>
            <a:off x="1114560" y="4568400"/>
            <a:ext cx="7041960" cy="575640"/>
          </a:xfrm>
          <a:prstGeom prst="rect">
            <a:avLst/>
          </a:prstGeom>
          <a:solidFill>
            <a:schemeClr val="lt1"/>
          </a:solidFill>
          <a:ln w="0">
            <a:noFill/>
          </a:ln>
        </p:spPr>
        <p:txBody>
          <a:bodyPr lIns="0" rIns="0" tIns="0" bIns="0" anchor="ctr">
            <a:normAutofit/>
          </a:bodyPr>
          <a:lstStyle>
            <a:lvl1pPr indent="0" defTabSz="685800">
              <a:lnSpc>
                <a:spcPct val="100000"/>
              </a:lnSpc>
              <a:spcAft>
                <a:spcPts val="601"/>
              </a:spcAft>
              <a:buNone/>
              <a:defRPr lang="en-NL" sz="1100" b="0" u="none" strike="noStrike">
                <a:solidFill>
                  <a:schemeClr val="dk1"/>
                </a:solidFill>
                <a:effectLst/>
                <a:uFillTx/>
                <a:latin typeface="Calibri"/>
              </a:defRPr>
            </a:lvl1pPr>
          </a:lstStyle>
          <a:p>
            <a:pPr indent="0" defTabSz="685800">
              <a:lnSpc>
                <a:spcPct val="100000"/>
              </a:lnSpc>
              <a:spcAft>
                <a:spcPts val="601"/>
              </a:spcAft>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162" name="PlaceHolder 3"/>
          <p:cNvSpPr>
            <a:spLocks noGrp="1"/>
          </p:cNvSpPr>
          <p:nvPr>
            <p:ph type="sldNum" idx="51"/>
          </p:nvPr>
        </p:nvSpPr>
        <p:spPr>
          <a:xfrm>
            <a:off x="0" y="4568400"/>
            <a:ext cx="1114200" cy="572040"/>
          </a:xfrm>
          <a:prstGeom prst="rect">
            <a:avLst/>
          </a:prstGeom>
          <a:solidFill>
            <a:schemeClr val="lt1"/>
          </a:solidFill>
          <a:ln w="0">
            <a:noFill/>
          </a:ln>
        </p:spPr>
        <p:txBody>
          <a:bodyPr lIns="756000" rIns="0" tIns="0" bIns="0" anchor="ctr">
            <a:normAutofit/>
          </a:bodyPr>
          <a:lstStyle>
            <a:lvl1pPr indent="0" defTabSz="685800">
              <a:lnSpc>
                <a:spcPct val="100000"/>
              </a:lnSpc>
              <a:spcAft>
                <a:spcPts val="601"/>
              </a:spcAft>
              <a:buNone/>
              <a:defRPr lang="en-NL" sz="1100" b="0" u="none" strike="noStrike">
                <a:solidFill>
                  <a:schemeClr val="dk1"/>
                </a:solidFill>
                <a:effectLst/>
                <a:uFillTx/>
                <a:latin typeface="Calibri"/>
              </a:defRPr>
            </a:lvl1pPr>
          </a:lstStyle>
          <a:p>
            <a:pPr indent="0" defTabSz="685800">
              <a:lnSpc>
                <a:spcPct val="100000"/>
              </a:lnSpc>
              <a:spcAft>
                <a:spcPts val="601"/>
              </a:spcAft>
              <a:buNone/>
            </a:pPr>
            <a:fld id="{BFA95863-EF7D-4AEB-B8D9-CFAFC6ECABF9}" type="slidenum">
              <a:rPr lang="en-NL" sz="1100" b="0" u="none" strike="noStrike">
                <a:solidFill>
                  <a:schemeClr val="dk1"/>
                </a:solidFill>
                <a:effectLst/>
                <a:uFillTx/>
                <a:latin typeface="Calibri"/>
              </a:rPr>
              <a:t>4</a:t>
            </a:fld>
            <a:endParaRPr lang="en-US" sz="1100" b="0" u="none" strike="noStrike">
              <a:solidFill>
                <a:srgbClr val="000000"/>
              </a:solidFill>
              <a:effectLst/>
              <a:uFillTx/>
              <a:latin typeface="Times New Roman"/>
            </a:endParaRPr>
          </a:p>
        </p:txBody>
      </p:sp>
      <p:graphicFrame>
        <p:nvGraphicFramePr>
          <p:cNvPr id="163" name="Diagram2"/>
          <p:cNvGraphicFramePr/>
          <p:nvPr>
            <p:extLst>
              <p:ext uri="{D42A27DB-BD31-4B8C-83A1-F6EECF244321}">
                <p14:modId xmlns:p14="http://schemas.microsoft.com/office/powerpoint/2010/main" val="547117307"/>
              </p:ext>
            </p:extLst>
          </p:nvPr>
        </p:nvGraphicFramePr>
        <p:xfrm>
          <a:off x="758880" y="1306800"/>
          <a:ext cx="7556040" cy="2922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557280" y="18324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RPC list </a:t>
            </a:r>
            <a:endParaRPr lang="nl-NL" sz="2700" b="0" u="none" strike="noStrike">
              <a:solidFill>
                <a:schemeClr val="dk1"/>
              </a:solidFill>
              <a:effectLst/>
              <a:uFillTx/>
              <a:latin typeface="Calibri"/>
            </a:endParaRPr>
          </a:p>
        </p:txBody>
      </p:sp>
      <p:graphicFrame>
        <p:nvGraphicFramePr>
          <p:cNvPr id="165" name="Content Placeholder 6"/>
          <p:cNvGraphicFramePr/>
          <p:nvPr/>
        </p:nvGraphicFramePr>
        <p:xfrm>
          <a:off x="131400" y="524520"/>
          <a:ext cx="8880480" cy="4381920"/>
        </p:xfrm>
        <a:graphic>
          <a:graphicData uri="http://schemas.openxmlformats.org/drawingml/2006/table">
            <a:tbl>
              <a:tblPr/>
              <a:tblGrid>
                <a:gridCol w="2962800"/>
                <a:gridCol w="2958840"/>
                <a:gridCol w="2958840"/>
              </a:tblGrid>
              <a:tr h="428400">
                <a:tc>
                  <a:txBody>
                    <a:bodyPr anchor="t">
                      <a:noAutofit/>
                    </a:bodyPr>
                    <a:p>
                      <a:pPr defTabSz="685800">
                        <a:lnSpc>
                          <a:spcPct val="100000"/>
                        </a:lnSpc>
                      </a:pPr>
                      <a:r>
                        <a:rPr lang="en-NL" sz="1350" b="1" u="none" strike="noStrike">
                          <a:solidFill>
                            <a:schemeClr val="lt1"/>
                          </a:solidFill>
                          <a:effectLst/>
                          <a:uFillTx/>
                          <a:latin typeface="Calibri"/>
                        </a:rPr>
                        <a:t>Requirements</a:t>
                      </a:r>
                      <a:endParaRPr lang="en-US" sz="135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685800">
                        <a:lnSpc>
                          <a:spcPct val="100000"/>
                        </a:lnSpc>
                      </a:pPr>
                      <a:r>
                        <a:rPr lang="en-NL" sz="1350" b="1" u="none" strike="noStrike">
                          <a:solidFill>
                            <a:schemeClr val="lt1"/>
                          </a:solidFill>
                          <a:effectLst/>
                          <a:uFillTx/>
                          <a:latin typeface="Calibri"/>
                        </a:rPr>
                        <a:t>Preferences</a:t>
                      </a:r>
                      <a:endParaRPr lang="en-US" sz="135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685800">
                        <a:lnSpc>
                          <a:spcPct val="100000"/>
                        </a:lnSpc>
                      </a:pPr>
                      <a:r>
                        <a:rPr lang="en-NL" sz="1350" b="1" u="none" strike="noStrike">
                          <a:solidFill>
                            <a:schemeClr val="lt1"/>
                          </a:solidFill>
                          <a:effectLst/>
                          <a:uFillTx/>
                          <a:latin typeface="Calibri"/>
                        </a:rPr>
                        <a:t>Constraints</a:t>
                      </a:r>
                      <a:endParaRPr lang="en-US" sz="1350" b="0" u="none" strike="noStrike">
                        <a:solidFill>
                          <a:srgbClr val="ffffff"/>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708480">
                <a:tc>
                  <a:txBody>
                    <a:bodyPr anchor="t">
                      <a:noAutofit/>
                    </a:bodyPr>
                    <a:p>
                      <a:endParaRPr lang="en-US" sz="1350" b="0" u="none" strike="noStrike">
                        <a:solidFill>
                          <a:schemeClr val="dk1"/>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blipFill rotWithShape="0">
                      <a:blip r:embed="rId1"/>
                      <a:stretch/>
                    </a:blipFill>
                  </a:tcPr>
                </a:tc>
                <a:tc>
                  <a:txBody>
                    <a:bodyPr anchor="t">
                      <a:noAutofit/>
                    </a:bodyPr>
                    <a:p>
                      <a:pPr defTabSz="685800">
                        <a:lnSpc>
                          <a:spcPct val="100000"/>
                        </a:lnSpc>
                      </a:pPr>
                      <a:r>
                        <a:rPr lang="en-NL" sz="1350" b="1" u="none" strike="noStrike">
                          <a:solidFill>
                            <a:schemeClr val="dk1"/>
                          </a:solidFill>
                          <a:effectLst/>
                          <a:uFillTx/>
                          <a:latin typeface="Calibri"/>
                        </a:rPr>
                        <a:t>Actuation</a:t>
                      </a:r>
                      <a:r>
                        <a:rPr lang="en-NL" sz="1350" b="0" u="none" strike="noStrike">
                          <a:solidFill>
                            <a:schemeClr val="dk1"/>
                          </a:solidFill>
                          <a:effectLst/>
                          <a:uFillTx/>
                          <a:latin typeface="Calibri"/>
                        </a:rPr>
                        <a:t> – linear type actuator for shooting</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tabLst>
                          <a:tab algn="l" pos="0"/>
                        </a:tabLst>
                      </a:pPr>
                      <a:r>
                        <a:rPr lang="en-NL" sz="1350" b="1" u="none" strike="noStrike">
                          <a:solidFill>
                            <a:schemeClr val="dk1"/>
                          </a:solidFill>
                          <a:effectLst/>
                          <a:uFillTx/>
                          <a:latin typeface="Calibri"/>
                        </a:rPr>
                        <a:t>Size and mass - </a:t>
                      </a:r>
                      <a:r>
                        <a:rPr lang="en-NL" sz="1350" b="0" u="none" strike="noStrike">
                          <a:solidFill>
                            <a:schemeClr val="dk1"/>
                          </a:solidFill>
                          <a:effectLst/>
                          <a:uFillTx/>
                          <a:latin typeface="Calibri"/>
                        </a:rPr>
                        <a:t> Shoe box sized: 330 x 200 x 200mm, Under 10kg</a:t>
                      </a:r>
                      <a:endParaRPr lang="en-US" sz="1350" b="0" u="none" strike="noStrike">
                        <a:solidFill>
                          <a:srgbClr val="000000"/>
                        </a:solidFill>
                        <a:effectLst/>
                        <a:uFillTx/>
                        <a:latin typeface="Arial"/>
                      </a:endParaRPr>
                    </a:p>
                    <a:p>
                      <a:pPr defTabSz="685800">
                        <a:lnSpc>
                          <a:spcPct val="100000"/>
                        </a:lnSpc>
                        <a:tabLst>
                          <a:tab algn="l" pos="0"/>
                        </a:tabLst>
                      </a:pP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708480">
                <a:tc>
                  <a:txBody>
                    <a:bodyPr anchor="t">
                      <a:noAutofit/>
                    </a:bodyPr>
                    <a:p>
                      <a:pPr defTabSz="685800">
                        <a:lnSpc>
                          <a:spcPct val="100000"/>
                        </a:lnSpc>
                      </a:pPr>
                      <a:r>
                        <a:rPr lang="en-NL" sz="1350" b="1" u="none" strike="noStrike">
                          <a:solidFill>
                            <a:schemeClr val="dk1"/>
                          </a:solidFill>
                          <a:effectLst/>
                          <a:uFillTx/>
                          <a:latin typeface="Calibri"/>
                        </a:rPr>
                        <a:t>Versatile shot type </a:t>
                      </a:r>
                      <a:r>
                        <a:rPr lang="en-NL" sz="1350" b="0" u="none" strike="noStrike">
                          <a:solidFill>
                            <a:schemeClr val="dk1"/>
                          </a:solidFill>
                          <a:effectLst/>
                          <a:uFillTx/>
                          <a:latin typeface="Calibri"/>
                        </a:rPr>
                        <a:t>– pique shot (cue tilted 30 deg) – eccentric shots (10mm of range, +/- 2mm accuracy)</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1350" b="1" u="none" strike="noStrike">
                          <a:solidFill>
                            <a:schemeClr val="dk1"/>
                          </a:solidFill>
                          <a:effectLst/>
                          <a:uFillTx/>
                          <a:latin typeface="Calibri"/>
                        </a:rPr>
                        <a:t>UI</a:t>
                      </a:r>
                      <a:r>
                        <a:rPr lang="en-NL" sz="1350" b="0" u="none" strike="noStrike">
                          <a:solidFill>
                            <a:schemeClr val="dk1"/>
                          </a:solidFill>
                          <a:effectLst/>
                          <a:uFillTx/>
                          <a:latin typeface="Calibri"/>
                        </a:rPr>
                        <a:t> – simple user interface notifying the user of an impossible shot</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1350" b="1" u="none" strike="noStrike">
                          <a:solidFill>
                            <a:schemeClr val="dk1"/>
                          </a:solidFill>
                          <a:effectLst/>
                          <a:uFillTx/>
                          <a:latin typeface="Calibri"/>
                        </a:rPr>
                        <a:t>Power -</a:t>
                      </a:r>
                      <a:r>
                        <a:rPr lang="en-NL" sz="1350" b="0" u="none" strike="noStrike">
                          <a:solidFill>
                            <a:schemeClr val="dk1"/>
                          </a:solidFill>
                          <a:effectLst/>
                          <a:uFillTx/>
                          <a:latin typeface="Calibri"/>
                        </a:rPr>
                        <a:t> Battery powered</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708480">
                <a:tc>
                  <a:txBody>
                    <a:bodyPr anchor="t">
                      <a:noAutofit/>
                    </a:bodyPr>
                    <a:p>
                      <a:pPr defTabSz="685800">
                        <a:lnSpc>
                          <a:spcPct val="100000"/>
                        </a:lnSpc>
                      </a:pPr>
                      <a:r>
                        <a:rPr lang="en-NL" sz="1350" b="1" u="none" strike="noStrike">
                          <a:solidFill>
                            <a:schemeClr val="dk1"/>
                          </a:solidFill>
                          <a:effectLst/>
                          <a:uFillTx/>
                          <a:latin typeface="Calibri"/>
                        </a:rPr>
                        <a:t>Power</a:t>
                      </a:r>
                      <a:r>
                        <a:rPr lang="en-NL" sz="1350" b="0" u="none" strike="noStrike">
                          <a:solidFill>
                            <a:schemeClr val="dk1"/>
                          </a:solidFill>
                          <a:effectLst/>
                          <a:uFillTx/>
                          <a:latin typeface="Calibri"/>
                        </a:rPr>
                        <a:t> – capable of playing one game (100 shots) on a single charge</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1350" b="1" u="none" strike="noStrike">
                          <a:solidFill>
                            <a:schemeClr val="dk1"/>
                          </a:solidFill>
                          <a:effectLst/>
                          <a:uFillTx/>
                          <a:latin typeface="Calibri"/>
                        </a:rPr>
                        <a:t>Size and mass – </a:t>
                      </a:r>
                      <a:r>
                        <a:rPr lang="en-NL" sz="1350" b="0" u="none" strike="noStrike">
                          <a:solidFill>
                            <a:schemeClr val="dk1"/>
                          </a:solidFill>
                          <a:effectLst/>
                          <a:uFillTx/>
                          <a:latin typeface="Calibri"/>
                        </a:rPr>
                        <a:t>as small as possible, not obstructing the game</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tabLst>
                          <a:tab algn="l" pos="0"/>
                        </a:tabLst>
                      </a:pPr>
                      <a:r>
                        <a:rPr lang="en-NL" sz="1350" b="1" u="none" strike="noStrike">
                          <a:solidFill>
                            <a:schemeClr val="dk1"/>
                          </a:solidFill>
                          <a:effectLst/>
                          <a:uFillTx/>
                          <a:latin typeface="Calibri"/>
                        </a:rPr>
                        <a:t>Cloth Impact - </a:t>
                      </a:r>
                      <a:r>
                        <a:rPr lang="en-NL" sz="1350" b="0" u="none" strike="noStrike">
                          <a:solidFill>
                            <a:schemeClr val="dk1"/>
                          </a:solidFill>
                          <a:effectLst/>
                          <a:uFillTx/>
                          <a:latin typeface="Calibri"/>
                        </a:rPr>
                        <a:t>The feet should not damage the table cloth </a:t>
                      </a:r>
                      <a:endParaRPr lang="en-US" sz="1350" b="0" u="none" strike="noStrike">
                        <a:solidFill>
                          <a:srgbClr val="000000"/>
                        </a:solidFill>
                        <a:effectLst/>
                        <a:uFillTx/>
                        <a:latin typeface="Arial"/>
                      </a:endParaRPr>
                    </a:p>
                    <a:p>
                      <a:pPr defTabSz="685800">
                        <a:lnSpc>
                          <a:spcPct val="100000"/>
                        </a:lnSpc>
                        <a:tabLst>
                          <a:tab algn="l" pos="0"/>
                        </a:tabLst>
                      </a:pP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502920">
                <a:tc>
                  <a:txBody>
                    <a:bodyPr anchor="t">
                      <a:noAutofit/>
                    </a:bodyPr>
                    <a:p>
                      <a:pPr defTabSz="685800">
                        <a:lnSpc>
                          <a:spcPct val="100000"/>
                        </a:lnSpc>
                      </a:pPr>
                      <a:r>
                        <a:rPr lang="en-NL" sz="1350" b="1" u="none" strike="noStrike">
                          <a:solidFill>
                            <a:schemeClr val="dk1"/>
                          </a:solidFill>
                          <a:effectLst/>
                          <a:uFillTx/>
                          <a:latin typeface="Calibri"/>
                        </a:rPr>
                        <a:t>Stability -</a:t>
                      </a:r>
                      <a:r>
                        <a:rPr lang="en-NL" sz="1350" b="0" u="none" strike="noStrike">
                          <a:solidFill>
                            <a:schemeClr val="dk1"/>
                          </a:solidFill>
                          <a:effectLst/>
                          <a:uFillTx/>
                          <a:latin typeface="Calibri"/>
                        </a:rPr>
                        <a:t> must not move when taking the shot</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1350" b="1" u="none" strike="noStrike">
                          <a:solidFill>
                            <a:schemeClr val="dk1"/>
                          </a:solidFill>
                          <a:effectLst/>
                          <a:uFillTx/>
                          <a:latin typeface="Calibri"/>
                        </a:rPr>
                        <a:t>Looks </a:t>
                      </a:r>
                      <a:r>
                        <a:rPr lang="en-NL" sz="1350" b="0" u="none" strike="noStrike">
                          <a:solidFill>
                            <a:schemeClr val="dk1"/>
                          </a:solidFill>
                          <a:effectLst/>
                          <a:uFillTx/>
                          <a:latin typeface="Calibri"/>
                        </a:rPr>
                        <a:t>– Design pleasant to the eye</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685800">
                        <a:lnSpc>
                          <a:spcPct val="100000"/>
                        </a:lnSpc>
                      </a:pPr>
                      <a:r>
                        <a:rPr lang="en-NL" sz="1350" b="1" u="none" strike="noStrike">
                          <a:solidFill>
                            <a:schemeClr val="dk1"/>
                          </a:solidFill>
                          <a:effectLst/>
                          <a:uFillTx/>
                          <a:latin typeface="Calibri"/>
                        </a:rPr>
                        <a:t>Movement - </a:t>
                      </a:r>
                      <a:r>
                        <a:rPr lang="en-NL" sz="1350" b="0" u="none" strike="noStrike">
                          <a:solidFill>
                            <a:schemeClr val="dk1"/>
                          </a:solidFill>
                          <a:effectLst/>
                          <a:uFillTx/>
                          <a:latin typeface="Calibri"/>
                        </a:rPr>
                        <a:t>Moved manually before every shot</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914400">
                <a:tc>
                  <a:txBody>
                    <a:bodyPr anchor="t">
                      <a:noAutofit/>
                    </a:bodyPr>
                    <a:p>
                      <a:pPr defTabSz="685800">
                        <a:lnSpc>
                          <a:spcPct val="100000"/>
                        </a:lnSpc>
                      </a:pPr>
                      <a:r>
                        <a:rPr lang="en-NL" sz="1350" b="1" u="none" strike="noStrike">
                          <a:solidFill>
                            <a:schemeClr val="dk1"/>
                          </a:solidFill>
                          <a:effectLst/>
                          <a:uFillTx/>
                          <a:latin typeface="Calibri"/>
                        </a:rPr>
                        <a:t>Safety</a:t>
                      </a:r>
                      <a:r>
                        <a:rPr lang="en-NL" sz="1350" b="0" u="none" strike="noStrike">
                          <a:solidFill>
                            <a:schemeClr val="dk1"/>
                          </a:solidFill>
                          <a:effectLst/>
                          <a:uFillTx/>
                          <a:latin typeface="Calibri"/>
                        </a:rPr>
                        <a:t> – Warn the user before taking the shot </a:t>
                      </a: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685800">
                        <a:lnSpc>
                          <a:spcPct val="100000"/>
                        </a:lnSpc>
                      </a:pPr>
                      <a:r>
                        <a:rPr lang="en-NL" sz="1350" b="1" u="none" strike="noStrike">
                          <a:solidFill>
                            <a:schemeClr val="dk1"/>
                          </a:solidFill>
                          <a:effectLst/>
                          <a:uFillTx/>
                          <a:latin typeface="Calibri"/>
                        </a:rPr>
                        <a:t>Maintenance - </a:t>
                      </a:r>
                      <a:r>
                        <a:rPr lang="en-NL" sz="1350" b="0" u="none" strike="noStrike">
                          <a:solidFill>
                            <a:schemeClr val="dk1"/>
                          </a:solidFill>
                          <a:effectLst/>
                          <a:uFillTx/>
                          <a:latin typeface="Calibri"/>
                        </a:rPr>
                        <a:t>modular design, easily accessible and replaceable parts</a:t>
                      </a:r>
                      <a:endParaRPr lang="en-US" sz="1350" b="0" u="none" strike="noStrike">
                        <a:solidFill>
                          <a:srgbClr val="000000"/>
                        </a:solidFill>
                        <a:effectLst/>
                        <a:uFillTx/>
                        <a:latin typeface="Arial"/>
                      </a:endParaRPr>
                    </a:p>
                    <a:p>
                      <a:pPr defTabSz="685800">
                        <a:lnSpc>
                          <a:spcPct val="100000"/>
                        </a:lnSpc>
                      </a:pPr>
                      <a:br>
                        <a:rPr sz="1350"/>
                      </a:br>
                      <a:endParaRPr lang="en-US" sz="1350" b="0" u="none" strike="noStrike">
                        <a:solidFill>
                          <a:srgbClr val="000000"/>
                        </a:solidFill>
                        <a:effectLst/>
                        <a:uFillTx/>
                        <a:latin typeface="Arial"/>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endParaRPr lang="en-NL" sz="1350" b="0" u="none" strike="noStrike">
                        <a:solidFill>
                          <a:schemeClr val="dk1"/>
                        </a:solidFill>
                        <a:effectLst/>
                        <a:uFillTx/>
                        <a:latin typeface="Calibri"/>
                      </a:endParaRPr>
                    </a:p>
                  </a:txBody>
                  <a:tcPr anchor="t" marL="91440" marR="91440" marT="45720" marB="457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
        <p:nvSpPr>
          <p:cNvPr id="166" name="PlaceHolder 2"/>
          <p:cNvSpPr>
            <a:spLocks noGrp="1"/>
          </p:cNvSpPr>
          <p:nvPr>
            <p:ph type="ftr" idx="52"/>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167" name="PlaceHolder 3"/>
          <p:cNvSpPr>
            <a:spLocks noGrp="1"/>
          </p:cNvSpPr>
          <p:nvPr>
            <p:ph type="sldNum" idx="53"/>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95D53DC8-D341-4D6E-84B0-A985A6D9A82E}" type="slidenum">
              <a:rPr lang="en-NL" sz="1100" b="0" u="none" strike="noStrike">
                <a:solidFill>
                  <a:schemeClr val="dk1"/>
                </a:solidFill>
                <a:effectLst/>
                <a:uFillTx/>
                <a:latin typeface="Calibri"/>
              </a:rPr>
              <a:t>4</a:t>
            </a:fld>
            <a:endParaRPr lang="en-US" sz="1100" b="0" u="none" strike="noStrike">
              <a:solidFill>
                <a:srgbClr val="000000"/>
              </a:solidFill>
              <a:effectLst/>
              <a:uFillTx/>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Functional breakdown</a:t>
            </a:r>
            <a:endParaRPr lang="nl-NL" sz="2700" b="0" u="none" strike="noStrike">
              <a:solidFill>
                <a:schemeClr val="dk1"/>
              </a:solidFill>
              <a:effectLst/>
              <a:uFillTx/>
              <a:latin typeface="Calibri"/>
            </a:endParaRPr>
          </a:p>
        </p:txBody>
      </p:sp>
      <p:sp>
        <p:nvSpPr>
          <p:cNvPr id="169" name="PlaceHolder 2"/>
          <p:cNvSpPr>
            <a:spLocks noGrp="1"/>
          </p:cNvSpPr>
          <p:nvPr>
            <p:ph/>
          </p:nvPr>
        </p:nvSpPr>
        <p:spPr>
          <a:xfrm>
            <a:off x="758880" y="1306800"/>
            <a:ext cx="7556040" cy="2922120"/>
          </a:xfrm>
          <a:prstGeom prst="rect">
            <a:avLst/>
          </a:prstGeom>
          <a:noFill/>
          <a:ln w="0">
            <a:noFill/>
          </a:ln>
        </p:spPr>
        <p:txBody>
          <a:bodyPr lIns="0" rIns="0" tIns="0" bIns="0" anchor="t">
            <a:noAutofit/>
          </a:bodyPr>
          <a:p>
            <a:pPr indent="0">
              <a:spcBef>
                <a:spcPts val="1417"/>
              </a:spcBef>
              <a:buNone/>
            </a:pPr>
            <a:endParaRPr lang="nl-NL" sz="1950" b="0" u="none" strike="noStrike">
              <a:solidFill>
                <a:schemeClr val="dk1"/>
              </a:solidFill>
              <a:effectLst/>
              <a:uFillTx/>
              <a:latin typeface="Calibri"/>
            </a:endParaRPr>
          </a:p>
        </p:txBody>
      </p:sp>
      <p:sp>
        <p:nvSpPr>
          <p:cNvPr id="170" name="PlaceHolder 3"/>
          <p:cNvSpPr>
            <a:spLocks noGrp="1"/>
          </p:cNvSpPr>
          <p:nvPr>
            <p:ph type="ftr" idx="54"/>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171" name="PlaceHolder 4"/>
          <p:cNvSpPr>
            <a:spLocks noGrp="1"/>
          </p:cNvSpPr>
          <p:nvPr>
            <p:ph type="sldNum" idx="55"/>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59D3312D-292B-492F-9273-C3639E50EE00}" type="slidenum">
              <a:rPr lang="en-NL" sz="1100" b="0" u="none" strike="noStrike">
                <a:solidFill>
                  <a:schemeClr val="dk1"/>
                </a:solidFill>
                <a:effectLst/>
                <a:uFillTx/>
                <a:latin typeface="Calibri"/>
              </a:rPr>
              <a:t>4</a:t>
            </a:fld>
            <a:endParaRPr lang="en-US" sz="1100" b="0" u="none" strike="noStrike">
              <a:solidFill>
                <a:srgbClr val="000000"/>
              </a:solidFill>
              <a:effectLst/>
              <a:uFillTx/>
              <a:latin typeface="Times New Roman"/>
            </a:endParaRPr>
          </a:p>
        </p:txBody>
      </p:sp>
      <p:pic>
        <p:nvPicPr>
          <p:cNvPr id="172" name="Picture 12"/>
          <p:cNvPicPr/>
          <p:nvPr/>
        </p:nvPicPr>
        <p:blipFill>
          <a:blip r:embed="rId1"/>
          <a:stretch/>
        </p:blipFill>
        <p:spPr>
          <a:xfrm>
            <a:off x="981360" y="925560"/>
            <a:ext cx="7180560" cy="357372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758880" y="518760"/>
            <a:ext cx="7556040" cy="538560"/>
          </a:xfrm>
          <a:prstGeom prst="rect">
            <a:avLst/>
          </a:prstGeom>
          <a:noFill/>
          <a:ln w="0">
            <a:noFill/>
          </a:ln>
        </p:spPr>
        <p:txBody>
          <a:bodyPr lIns="0" rIns="0" tIns="0" bIns="0" anchor="t">
            <a:noAutofit/>
          </a:bodyPr>
          <a:p>
            <a:pPr indent="0" defTabSz="685800">
              <a:lnSpc>
                <a:spcPts val="2701"/>
              </a:lnSpc>
              <a:buNone/>
            </a:pPr>
            <a:r>
              <a:rPr lang="en-NL" sz="2700" b="1" u="none" strike="noStrike">
                <a:solidFill>
                  <a:schemeClr val="dk1"/>
                </a:solidFill>
                <a:effectLst/>
                <a:uFillTx/>
                <a:latin typeface="Calibri"/>
              </a:rPr>
              <a:t>Conceptual designs</a:t>
            </a:r>
            <a:endParaRPr lang="nl-NL" sz="2700" b="0" u="none" strike="noStrike">
              <a:solidFill>
                <a:schemeClr val="dk1"/>
              </a:solidFill>
              <a:effectLst/>
              <a:uFillTx/>
              <a:latin typeface="Calibri"/>
            </a:endParaRPr>
          </a:p>
        </p:txBody>
      </p:sp>
      <p:sp>
        <p:nvSpPr>
          <p:cNvPr id="174" name="PlaceHolder 2"/>
          <p:cNvSpPr>
            <a:spLocks noGrp="1"/>
          </p:cNvSpPr>
          <p:nvPr>
            <p:ph/>
          </p:nvPr>
        </p:nvSpPr>
        <p:spPr>
          <a:xfrm>
            <a:off x="201960" y="975600"/>
            <a:ext cx="2278080" cy="609840"/>
          </a:xfrm>
          <a:prstGeom prst="rect">
            <a:avLst/>
          </a:prstGeom>
          <a:noFill/>
          <a:ln w="0">
            <a:noFill/>
          </a:ln>
        </p:spPr>
        <p:txBody>
          <a:bodyPr lIns="0" rIns="0" tIns="0" bIns="0" anchor="t">
            <a:noAutofit/>
          </a:bodyPr>
          <a:p>
            <a:pPr indent="0" defTabSz="685800">
              <a:lnSpc>
                <a:spcPct val="100000"/>
              </a:lnSpc>
              <a:buNone/>
              <a:tabLst>
                <a:tab algn="l" pos="0"/>
              </a:tabLst>
            </a:pPr>
            <a:r>
              <a:rPr lang="en-NL" sz="1950" b="0" u="none" strike="noStrike">
                <a:solidFill>
                  <a:schemeClr val="dk1"/>
                </a:solidFill>
                <a:effectLst/>
                <a:uFillTx/>
                <a:latin typeface="Calibri"/>
                <a:ea typeface="Calibri"/>
              </a:rPr>
              <a:t>Design A: </a:t>
            </a:r>
            <a:r>
              <a:rPr lang="en-NL" sz="1400" b="0" u="none" strike="noStrike">
                <a:solidFill>
                  <a:schemeClr val="dk1"/>
                </a:solidFill>
                <a:effectLst/>
                <a:uFillTx/>
                <a:latin typeface="Calibri"/>
                <a:ea typeface="Calibri"/>
              </a:rPr>
              <a:t>linear actuator also doing Tx motion  </a:t>
            </a:r>
            <a:r>
              <a:rPr lang="en-NL" sz="1950" b="0" u="none" strike="noStrike">
                <a:solidFill>
                  <a:schemeClr val="dk1"/>
                </a:solidFill>
                <a:effectLst/>
                <a:uFillTx/>
                <a:latin typeface="Calibri"/>
                <a:ea typeface="Calibri"/>
              </a:rPr>
              <a:t> </a:t>
            </a:r>
            <a:endParaRPr lang="nl-NL" sz="1950" b="0" u="none" strike="noStrike">
              <a:solidFill>
                <a:schemeClr val="dk1"/>
              </a:solidFill>
              <a:effectLst/>
              <a:uFillTx/>
              <a:latin typeface="Calibri"/>
            </a:endParaRPr>
          </a:p>
          <a:p>
            <a:pPr indent="0" defTabSz="685800">
              <a:lnSpc>
                <a:spcPct val="150000"/>
              </a:lnSpc>
              <a:buNone/>
              <a:tabLst>
                <a:tab algn="l" pos="0"/>
              </a:tabLst>
            </a:pPr>
            <a:endParaRPr lang="nl-NL" sz="1950" b="0" u="none" strike="noStrike">
              <a:solidFill>
                <a:schemeClr val="dk1"/>
              </a:solidFill>
              <a:effectLst/>
              <a:uFillTx/>
              <a:latin typeface="Calibri"/>
            </a:endParaRPr>
          </a:p>
        </p:txBody>
      </p:sp>
      <p:sp>
        <p:nvSpPr>
          <p:cNvPr id="175" name="PlaceHolder 3"/>
          <p:cNvSpPr>
            <a:spLocks noGrp="1"/>
          </p:cNvSpPr>
          <p:nvPr>
            <p:ph type="ftr" idx="56"/>
          </p:nvPr>
        </p:nvSpPr>
        <p:spPr>
          <a:xfrm>
            <a:off x="1114560" y="4568400"/>
            <a:ext cx="7041960" cy="575640"/>
          </a:xfrm>
          <a:prstGeom prst="rect">
            <a:avLst/>
          </a:prstGeom>
          <a:solidFill>
            <a:schemeClr val="lt1"/>
          </a:solidFill>
          <a:ln w="0">
            <a:noFill/>
          </a:ln>
        </p:spPr>
        <p:txBody>
          <a:bodyPr lIns="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176" name="PlaceHolder 4"/>
          <p:cNvSpPr>
            <a:spLocks noGrp="1"/>
          </p:cNvSpPr>
          <p:nvPr>
            <p:ph type="sldNum" idx="57"/>
          </p:nvPr>
        </p:nvSpPr>
        <p:spPr>
          <a:xfrm>
            <a:off x="0" y="4568400"/>
            <a:ext cx="1114200" cy="572040"/>
          </a:xfrm>
          <a:prstGeom prst="rect">
            <a:avLst/>
          </a:prstGeom>
          <a:solidFill>
            <a:schemeClr val="lt1"/>
          </a:solidFill>
          <a:ln w="0">
            <a:noFill/>
          </a:ln>
        </p:spPr>
        <p:txBody>
          <a:bodyPr lIns="756000" rIns="0" tIns="0" bIns="0" anchor="ctr">
            <a:noAutofit/>
          </a:bodyPr>
          <a:lstStyle>
            <a:lvl1pPr indent="0" defTabSz="685800">
              <a:lnSpc>
                <a:spcPct val="100000"/>
              </a:lnSpc>
              <a:buNone/>
              <a:defRPr lang="en-NL" sz="1100" b="0" u="none" strike="noStrike">
                <a:solidFill>
                  <a:schemeClr val="dk1"/>
                </a:solidFill>
                <a:effectLst/>
                <a:uFillTx/>
                <a:latin typeface="Calibri"/>
              </a:defRPr>
            </a:lvl1pPr>
          </a:lstStyle>
          <a:p>
            <a:pPr indent="0" defTabSz="685800">
              <a:lnSpc>
                <a:spcPct val="100000"/>
              </a:lnSpc>
              <a:buNone/>
            </a:pPr>
            <a:fld id="{F0228F59-C8EB-4E34-9055-E02F36C21FE0}" type="slidenum">
              <a:rPr lang="en-NL" sz="1100" b="0" u="none" strike="noStrike">
                <a:solidFill>
                  <a:schemeClr val="dk1"/>
                </a:solidFill>
                <a:effectLst/>
                <a:uFillTx/>
                <a:latin typeface="Calibri"/>
              </a:rPr>
              <a:t>4</a:t>
            </a:fld>
            <a:endParaRPr lang="en-US" sz="1100" b="0" u="none" strike="noStrike">
              <a:solidFill>
                <a:srgbClr val="000000"/>
              </a:solidFill>
              <a:effectLst/>
              <a:uFillTx/>
              <a:latin typeface="Times New Roman"/>
            </a:endParaRPr>
          </a:p>
        </p:txBody>
      </p:sp>
      <p:pic>
        <p:nvPicPr>
          <p:cNvPr id="177" name="Picture 5" descr="A diagram of a machine&#10;&#10;AI-generated content may be incorrect."/>
          <p:cNvPicPr/>
          <p:nvPr/>
        </p:nvPicPr>
        <p:blipFill>
          <a:blip r:embed="rId1"/>
          <a:srcRect l="0" t="0" r="-344" b="12074"/>
          <a:stretch/>
        </p:blipFill>
        <p:spPr>
          <a:xfrm>
            <a:off x="3324960" y="1544400"/>
            <a:ext cx="2424240" cy="1259640"/>
          </a:xfrm>
          <a:prstGeom prst="rect">
            <a:avLst/>
          </a:prstGeom>
          <a:noFill/>
          <a:ln w="0">
            <a:noFill/>
          </a:ln>
        </p:spPr>
      </p:pic>
      <p:sp>
        <p:nvSpPr>
          <p:cNvPr id="178" name="Tijdelijke aanduiding voor inhoud 2"/>
          <p:cNvSpPr/>
          <p:nvPr/>
        </p:nvSpPr>
        <p:spPr>
          <a:xfrm>
            <a:off x="3324960" y="972360"/>
            <a:ext cx="2424240" cy="431640"/>
          </a:xfrm>
          <a:prstGeom prst="rect">
            <a:avLst/>
          </a:prstGeom>
          <a:noFill/>
          <a:ln w="0">
            <a:noFill/>
          </a:ln>
        </p:spPr>
        <p:style>
          <a:lnRef idx="0"/>
          <a:fillRef idx="0"/>
          <a:effectRef idx="0"/>
          <a:fontRef idx="minor"/>
        </p:style>
        <p:txBody>
          <a:bodyPr lIns="0" rIns="0" tIns="0" bIns="0" anchor="t">
            <a:noAutofit/>
          </a:bodyPr>
          <a:p>
            <a:pPr defTabSz="685800">
              <a:lnSpc>
                <a:spcPct val="100000"/>
              </a:lnSpc>
              <a:tabLst>
                <a:tab algn="l" pos="0"/>
              </a:tabLst>
            </a:pPr>
            <a:r>
              <a:rPr lang="en-NL" sz="1950" b="0" u="none" strike="noStrike">
                <a:solidFill>
                  <a:schemeClr val="dk1"/>
                </a:solidFill>
                <a:effectLst/>
                <a:uFillTx/>
                <a:latin typeface="Calibri"/>
                <a:ea typeface="Calibri"/>
              </a:rPr>
              <a:t>Design B: </a:t>
            </a:r>
            <a:r>
              <a:rPr lang="en-NL" sz="1400" b="0" u="none" strike="noStrike">
                <a:solidFill>
                  <a:srgbClr val="000000"/>
                </a:solidFill>
                <a:effectLst/>
                <a:uFillTx/>
                <a:latin typeface="Calibri"/>
                <a:ea typeface="Calibri"/>
              </a:rPr>
              <a:t>linear actuator decoupled from Tx motion  </a:t>
            </a:r>
            <a:r>
              <a:rPr lang="en-NL" sz="1950" b="0" u="none" strike="noStrike">
                <a:solidFill>
                  <a:srgbClr val="000000"/>
                </a:solidFill>
                <a:effectLst/>
                <a:uFillTx/>
                <a:latin typeface="Calibri"/>
                <a:ea typeface="Calibri"/>
              </a:rPr>
              <a:t> </a:t>
            </a:r>
            <a:endParaRPr lang="en-US" sz="1950" b="0" u="none" strike="noStrike">
              <a:solidFill>
                <a:srgbClr val="000000"/>
              </a:solidFill>
              <a:effectLst/>
              <a:uFillTx/>
              <a:latin typeface="Arial"/>
            </a:endParaRPr>
          </a:p>
          <a:p>
            <a:pPr defTabSz="685800">
              <a:lnSpc>
                <a:spcPct val="150000"/>
              </a:lnSpc>
              <a:tabLst>
                <a:tab algn="l" pos="0"/>
              </a:tabLst>
            </a:pPr>
            <a:endParaRPr lang="en-US" sz="1950" b="0" u="none" strike="noStrike">
              <a:solidFill>
                <a:srgbClr val="000000"/>
              </a:solidFill>
              <a:effectLst/>
              <a:uFillTx/>
              <a:latin typeface="Arial"/>
            </a:endParaRPr>
          </a:p>
        </p:txBody>
      </p:sp>
      <p:pic>
        <p:nvPicPr>
          <p:cNvPr id="179" name="Picture 8" descr="A drawing of a diagram&#10;&#10;AI-generated content may be incorrect."/>
          <p:cNvPicPr/>
          <p:nvPr/>
        </p:nvPicPr>
        <p:blipFill>
          <a:blip r:embed="rId2"/>
          <a:srcRect l="0" t="9312" r="0" b="610"/>
          <a:stretch/>
        </p:blipFill>
        <p:spPr>
          <a:xfrm>
            <a:off x="130320" y="1544400"/>
            <a:ext cx="2421360" cy="1330560"/>
          </a:xfrm>
          <a:prstGeom prst="rect">
            <a:avLst/>
          </a:prstGeom>
          <a:noFill/>
          <a:ln w="0">
            <a:noFill/>
          </a:ln>
        </p:spPr>
      </p:pic>
      <p:sp>
        <p:nvSpPr>
          <p:cNvPr id="180" name="Tijdelijke aanduiding voor inhoud 2"/>
          <p:cNvSpPr/>
          <p:nvPr/>
        </p:nvSpPr>
        <p:spPr>
          <a:xfrm>
            <a:off x="6121440" y="981720"/>
            <a:ext cx="2820240" cy="431640"/>
          </a:xfrm>
          <a:prstGeom prst="rect">
            <a:avLst/>
          </a:prstGeom>
          <a:noFill/>
          <a:ln w="0">
            <a:noFill/>
          </a:ln>
        </p:spPr>
        <p:style>
          <a:lnRef idx="0"/>
          <a:fillRef idx="0"/>
          <a:effectRef idx="0"/>
          <a:fontRef idx="minor"/>
        </p:style>
        <p:txBody>
          <a:bodyPr lIns="0" rIns="0" tIns="0" bIns="0" anchor="t">
            <a:noAutofit/>
          </a:bodyPr>
          <a:p>
            <a:pPr defTabSz="685800">
              <a:lnSpc>
                <a:spcPct val="100000"/>
              </a:lnSpc>
              <a:tabLst>
                <a:tab algn="l" pos="0"/>
              </a:tabLst>
            </a:pPr>
            <a:r>
              <a:rPr lang="en-NL" sz="1950" b="0" u="none" strike="noStrike">
                <a:solidFill>
                  <a:schemeClr val="dk1"/>
                </a:solidFill>
                <a:effectLst/>
                <a:uFillTx/>
                <a:latin typeface="Calibri"/>
                <a:ea typeface="Calibri"/>
              </a:rPr>
              <a:t>Design C: </a:t>
            </a:r>
            <a:r>
              <a:rPr lang="en-NL" sz="1400" b="0" u="none" strike="noStrike">
                <a:solidFill>
                  <a:schemeClr val="dk1"/>
                </a:solidFill>
                <a:effectLst/>
                <a:uFillTx/>
                <a:latin typeface="Calibri"/>
                <a:ea typeface="Calibri"/>
              </a:rPr>
              <a:t>cart on wheels to limit height  </a:t>
            </a:r>
            <a:endParaRPr lang="en-US" sz="1400" b="0" u="none" strike="noStrike">
              <a:solidFill>
                <a:srgbClr val="000000"/>
              </a:solidFill>
              <a:effectLst/>
              <a:uFillTx/>
              <a:latin typeface="Arial"/>
            </a:endParaRPr>
          </a:p>
          <a:p>
            <a:pPr defTabSz="685800">
              <a:lnSpc>
                <a:spcPct val="150000"/>
              </a:lnSpc>
              <a:tabLst>
                <a:tab algn="l" pos="0"/>
              </a:tabLst>
            </a:pPr>
            <a:endParaRPr lang="en-US" sz="1950" b="0" u="none" strike="noStrike">
              <a:solidFill>
                <a:srgbClr val="000000"/>
              </a:solidFill>
              <a:effectLst/>
              <a:uFillTx/>
              <a:latin typeface="Arial"/>
            </a:endParaRPr>
          </a:p>
        </p:txBody>
      </p:sp>
      <p:pic>
        <p:nvPicPr>
          <p:cNvPr id="181" name="Picture 6" descr="A drawing of a machine&#10;&#10;AI-generated content may be incorrect."/>
          <p:cNvPicPr/>
          <p:nvPr/>
        </p:nvPicPr>
        <p:blipFill>
          <a:blip r:embed="rId3"/>
          <a:stretch/>
        </p:blipFill>
        <p:spPr>
          <a:xfrm>
            <a:off x="6121440" y="1548720"/>
            <a:ext cx="2712240" cy="1255320"/>
          </a:xfrm>
          <a:prstGeom prst="rect">
            <a:avLst/>
          </a:prstGeom>
          <a:noFill/>
          <a:ln w="0">
            <a:noFill/>
          </a:ln>
        </p:spPr>
      </p:pic>
      <p:sp>
        <p:nvSpPr>
          <p:cNvPr id="182" name="Tijdelijke aanduiding voor inhoud 2"/>
          <p:cNvSpPr/>
          <p:nvPr/>
        </p:nvSpPr>
        <p:spPr>
          <a:xfrm>
            <a:off x="130320" y="3146400"/>
            <a:ext cx="1626120" cy="431640"/>
          </a:xfrm>
          <a:prstGeom prst="rect">
            <a:avLst/>
          </a:prstGeom>
          <a:noFill/>
          <a:ln w="0">
            <a:noFill/>
          </a:ln>
        </p:spPr>
        <p:style>
          <a:lnRef idx="0"/>
          <a:fillRef idx="0"/>
          <a:effectRef idx="0"/>
          <a:fontRef idx="minor"/>
        </p:style>
        <p:txBody>
          <a:bodyPr lIns="0" rIns="0" tIns="0" bIns="0" anchor="t">
            <a:noAutofit/>
          </a:bodyPr>
          <a:p>
            <a:pPr defTabSz="685800">
              <a:lnSpc>
                <a:spcPct val="100000"/>
              </a:lnSpc>
              <a:tabLst>
                <a:tab algn="l" pos="0"/>
              </a:tabLst>
            </a:pPr>
            <a:r>
              <a:rPr lang="en-NL" sz="1950" b="0" u="none" strike="noStrike">
                <a:solidFill>
                  <a:schemeClr val="dk1"/>
                </a:solidFill>
                <a:effectLst/>
                <a:uFillTx/>
                <a:latin typeface="Calibri"/>
                <a:ea typeface="Calibri"/>
              </a:rPr>
              <a:t>Design D: </a:t>
            </a:r>
            <a:endParaRPr lang="en-US" sz="1950" b="0" u="none" strike="noStrike">
              <a:solidFill>
                <a:srgbClr val="000000"/>
              </a:solidFill>
              <a:effectLst/>
              <a:uFillTx/>
              <a:latin typeface="Arial"/>
            </a:endParaRPr>
          </a:p>
          <a:p>
            <a:pPr defTabSz="685800">
              <a:lnSpc>
                <a:spcPct val="100000"/>
              </a:lnSpc>
              <a:tabLst>
                <a:tab algn="l" pos="0"/>
              </a:tabLst>
            </a:pPr>
            <a:r>
              <a:rPr lang="en-NL" sz="1400" b="0" u="none" strike="noStrike">
                <a:solidFill>
                  <a:schemeClr val="dk1"/>
                </a:solidFill>
                <a:effectLst/>
                <a:uFillTx/>
                <a:latin typeface="Calibri"/>
                <a:ea typeface="Calibri"/>
              </a:rPr>
              <a:t>up-side down lead screw to limit height </a:t>
            </a:r>
            <a:endParaRPr lang="en-US" sz="1400" b="0" u="none" strike="noStrike">
              <a:solidFill>
                <a:srgbClr val="000000"/>
              </a:solidFill>
              <a:effectLst/>
              <a:uFillTx/>
              <a:latin typeface="Arial"/>
            </a:endParaRPr>
          </a:p>
          <a:p>
            <a:pPr defTabSz="685800">
              <a:lnSpc>
                <a:spcPct val="150000"/>
              </a:lnSpc>
              <a:tabLst>
                <a:tab algn="l" pos="0"/>
              </a:tabLst>
            </a:pPr>
            <a:endParaRPr lang="en-US" sz="1950" b="0" u="none" strike="noStrike">
              <a:solidFill>
                <a:srgbClr val="000000"/>
              </a:solidFill>
              <a:effectLst/>
              <a:uFillTx/>
              <a:latin typeface="Arial"/>
            </a:endParaRPr>
          </a:p>
        </p:txBody>
      </p:sp>
      <p:sp>
        <p:nvSpPr>
          <p:cNvPr id="183" name="Tijdelijke aanduiding voor inhoud 2"/>
          <p:cNvSpPr/>
          <p:nvPr/>
        </p:nvSpPr>
        <p:spPr>
          <a:xfrm>
            <a:off x="4685400" y="3146400"/>
            <a:ext cx="2127600" cy="431640"/>
          </a:xfrm>
          <a:prstGeom prst="rect">
            <a:avLst/>
          </a:prstGeom>
          <a:noFill/>
          <a:ln w="0">
            <a:noFill/>
          </a:ln>
        </p:spPr>
        <p:style>
          <a:lnRef idx="0"/>
          <a:fillRef idx="0"/>
          <a:effectRef idx="0"/>
          <a:fontRef idx="minor"/>
        </p:style>
        <p:txBody>
          <a:bodyPr lIns="0" rIns="0" tIns="0" bIns="0" anchor="t">
            <a:noAutofit/>
          </a:bodyPr>
          <a:p>
            <a:pPr defTabSz="685800">
              <a:lnSpc>
                <a:spcPct val="100000"/>
              </a:lnSpc>
              <a:tabLst>
                <a:tab algn="l" pos="0"/>
              </a:tabLst>
            </a:pPr>
            <a:r>
              <a:rPr lang="en-NL" sz="1950" b="0" u="none" strike="noStrike">
                <a:solidFill>
                  <a:schemeClr val="dk1"/>
                </a:solidFill>
                <a:effectLst/>
                <a:uFillTx/>
                <a:latin typeface="Calibri"/>
                <a:ea typeface="Calibri"/>
              </a:rPr>
              <a:t>Design E:</a:t>
            </a:r>
            <a:endParaRPr lang="en-US" sz="1950" b="0" u="none" strike="noStrike">
              <a:solidFill>
                <a:srgbClr val="000000"/>
              </a:solidFill>
              <a:effectLst/>
              <a:uFillTx/>
              <a:latin typeface="Arial"/>
            </a:endParaRPr>
          </a:p>
          <a:p>
            <a:pPr defTabSz="685800">
              <a:lnSpc>
                <a:spcPct val="100000"/>
              </a:lnSpc>
              <a:tabLst>
                <a:tab algn="l" pos="0"/>
              </a:tabLst>
            </a:pPr>
            <a:r>
              <a:rPr lang="en-NL" sz="1950" b="0" u="none" strike="noStrike">
                <a:solidFill>
                  <a:schemeClr val="dk1"/>
                </a:solidFill>
                <a:effectLst/>
                <a:uFillTx/>
                <a:latin typeface="Calibri"/>
                <a:ea typeface="Calibri"/>
              </a:rPr>
              <a:t> </a:t>
            </a:r>
            <a:r>
              <a:rPr lang="en-NL" sz="1400" b="0" u="none" strike="noStrike">
                <a:solidFill>
                  <a:schemeClr val="dk1"/>
                </a:solidFill>
                <a:effectLst/>
                <a:uFillTx/>
                <a:latin typeface="Calibri"/>
                <a:ea typeface="Calibri"/>
              </a:rPr>
              <a:t>Stewart platform </a:t>
            </a:r>
            <a:endParaRPr lang="en-US" sz="1400" b="0" u="none" strike="noStrike">
              <a:solidFill>
                <a:srgbClr val="000000"/>
              </a:solidFill>
              <a:effectLst/>
              <a:uFillTx/>
              <a:latin typeface="Arial"/>
            </a:endParaRPr>
          </a:p>
          <a:p>
            <a:pPr defTabSz="685800">
              <a:lnSpc>
                <a:spcPct val="150000"/>
              </a:lnSpc>
              <a:tabLst>
                <a:tab algn="l" pos="0"/>
              </a:tabLst>
            </a:pPr>
            <a:endParaRPr lang="en-US" sz="1950" b="0" u="none" strike="noStrike">
              <a:solidFill>
                <a:srgbClr val="000000"/>
              </a:solidFill>
              <a:effectLst/>
              <a:uFillTx/>
              <a:latin typeface="Arial"/>
            </a:endParaRPr>
          </a:p>
        </p:txBody>
      </p:sp>
      <p:pic>
        <p:nvPicPr>
          <p:cNvPr id="184" name="Picture 14" descr="A drawing of a machine&#10;&#10;AI-generated content may be incorrect."/>
          <p:cNvPicPr/>
          <p:nvPr/>
        </p:nvPicPr>
        <p:blipFill>
          <a:blip r:embed="rId4"/>
          <a:srcRect l="6268" t="18196" r="10205" b="17724"/>
          <a:stretch/>
        </p:blipFill>
        <p:spPr>
          <a:xfrm>
            <a:off x="1756800" y="3051360"/>
            <a:ext cx="2522880" cy="1216440"/>
          </a:xfrm>
          <a:prstGeom prst="rect">
            <a:avLst/>
          </a:prstGeom>
          <a:noFill/>
          <a:ln w="0">
            <a:noFill/>
          </a:ln>
        </p:spPr>
      </p:pic>
      <p:pic>
        <p:nvPicPr>
          <p:cNvPr id="185" name="Picture 16" descr="A diagram of a machine&#10;&#10;AI-generated content may be incorrect."/>
          <p:cNvPicPr/>
          <p:nvPr/>
        </p:nvPicPr>
        <p:blipFill>
          <a:blip r:embed="rId5"/>
          <a:stretch/>
        </p:blipFill>
        <p:spPr>
          <a:xfrm>
            <a:off x="6220440" y="3051360"/>
            <a:ext cx="1827360" cy="1289520"/>
          </a:xfrm>
          <a:prstGeom prst="rect">
            <a:avLst/>
          </a:prstGeom>
          <a:noFill/>
          <a:ln w="0">
            <a:noFill/>
          </a:ln>
        </p:spPr>
      </p:pic>
      <p:pic>
        <p:nvPicPr>
          <p:cNvPr id="186" name="Picture 2"/>
          <p:cNvPicPr/>
          <p:nvPr/>
        </p:nvPicPr>
        <p:blipFill>
          <a:blip r:embed="rId6"/>
          <a:srcRect l="0" t="486" r="0" b="0"/>
          <a:stretch/>
        </p:blipFill>
        <p:spPr>
          <a:xfrm>
            <a:off x="8061840" y="3646080"/>
            <a:ext cx="858600" cy="885240"/>
          </a:xfrm>
          <a:prstGeom prst="rect">
            <a:avLst/>
          </a:prstGeom>
          <a:solidFill>
            <a:srgbClr val="ffffff"/>
          </a:solidFill>
          <a:ln w="0">
            <a:noFill/>
          </a:ln>
        </p:spPr>
      </p:pic>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793800" y="538920"/>
            <a:ext cx="7556040" cy="538560"/>
          </a:xfrm>
          <a:prstGeom prst="rect">
            <a:avLst/>
          </a:prstGeom>
          <a:noFill/>
          <a:ln w="0">
            <a:noFill/>
          </a:ln>
        </p:spPr>
        <p:txBody>
          <a:bodyPr lIns="0" rIns="0" tIns="0" bIns="0" anchor="t">
            <a:normAutofit/>
          </a:bodyPr>
          <a:p>
            <a:pPr indent="0" defTabSz="685800">
              <a:lnSpc>
                <a:spcPts val="2701"/>
              </a:lnSpc>
              <a:buNone/>
            </a:pPr>
            <a:r>
              <a:rPr lang="en-NL" sz="2700" b="1" u="none" strike="noStrike">
                <a:solidFill>
                  <a:schemeClr val="dk1"/>
                </a:solidFill>
                <a:effectLst/>
                <a:uFillTx/>
                <a:latin typeface="Calibri"/>
              </a:rPr>
              <a:t>Decision table</a:t>
            </a:r>
            <a:endParaRPr lang="nl-NL" sz="2700" b="0" u="none" strike="noStrike">
              <a:solidFill>
                <a:schemeClr val="dk1"/>
              </a:solidFill>
              <a:effectLst/>
              <a:uFillTx/>
              <a:latin typeface="Calibri"/>
            </a:endParaRPr>
          </a:p>
        </p:txBody>
      </p:sp>
      <p:sp>
        <p:nvSpPr>
          <p:cNvPr id="188" name="PlaceHolder 2"/>
          <p:cNvSpPr>
            <a:spLocks noGrp="1"/>
          </p:cNvSpPr>
          <p:nvPr>
            <p:ph type="ftr" idx="58"/>
          </p:nvPr>
        </p:nvSpPr>
        <p:spPr>
          <a:xfrm>
            <a:off x="1114560" y="4568400"/>
            <a:ext cx="7041960" cy="575640"/>
          </a:xfrm>
          <a:prstGeom prst="rect">
            <a:avLst/>
          </a:prstGeom>
          <a:solidFill>
            <a:schemeClr val="lt1"/>
          </a:solidFill>
          <a:ln w="0">
            <a:noFill/>
          </a:ln>
        </p:spPr>
        <p:txBody>
          <a:bodyPr lIns="0" rIns="0" tIns="0" bIns="0" anchor="ctr">
            <a:normAutofit/>
          </a:bodyPr>
          <a:lstStyle>
            <a:lvl1pPr indent="0" defTabSz="685800">
              <a:lnSpc>
                <a:spcPct val="100000"/>
              </a:lnSpc>
              <a:spcAft>
                <a:spcPts val="601"/>
              </a:spcAft>
              <a:buNone/>
              <a:defRPr lang="en-NL" sz="1100" b="0" u="none" strike="noStrike">
                <a:solidFill>
                  <a:schemeClr val="dk1"/>
                </a:solidFill>
                <a:effectLst/>
                <a:uFillTx/>
                <a:latin typeface="Calibri"/>
              </a:defRPr>
            </a:lvl1pPr>
          </a:lstStyle>
          <a:p>
            <a:pPr indent="0" defTabSz="685800">
              <a:lnSpc>
                <a:spcPct val="100000"/>
              </a:lnSpc>
              <a:spcAft>
                <a:spcPts val="601"/>
              </a:spcAft>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189" name="PlaceHolder 3"/>
          <p:cNvSpPr>
            <a:spLocks noGrp="1"/>
          </p:cNvSpPr>
          <p:nvPr>
            <p:ph type="sldNum" idx="59"/>
          </p:nvPr>
        </p:nvSpPr>
        <p:spPr>
          <a:xfrm>
            <a:off x="0" y="4568400"/>
            <a:ext cx="1114200" cy="572040"/>
          </a:xfrm>
          <a:prstGeom prst="rect">
            <a:avLst/>
          </a:prstGeom>
          <a:solidFill>
            <a:schemeClr val="lt1"/>
          </a:solidFill>
          <a:ln w="0">
            <a:noFill/>
          </a:ln>
        </p:spPr>
        <p:txBody>
          <a:bodyPr lIns="756000" rIns="0" tIns="0" bIns="0" anchor="ctr">
            <a:normAutofit/>
          </a:bodyPr>
          <a:lstStyle>
            <a:lvl1pPr indent="0" defTabSz="685800">
              <a:lnSpc>
                <a:spcPct val="100000"/>
              </a:lnSpc>
              <a:spcAft>
                <a:spcPts val="601"/>
              </a:spcAft>
              <a:buNone/>
              <a:defRPr lang="en-NL" sz="1100" b="0" u="none" strike="noStrike">
                <a:solidFill>
                  <a:schemeClr val="dk1"/>
                </a:solidFill>
                <a:effectLst/>
                <a:uFillTx/>
                <a:latin typeface="Calibri"/>
              </a:defRPr>
            </a:lvl1pPr>
          </a:lstStyle>
          <a:p>
            <a:pPr indent="0" defTabSz="685800">
              <a:lnSpc>
                <a:spcPct val="100000"/>
              </a:lnSpc>
              <a:spcAft>
                <a:spcPts val="601"/>
              </a:spcAft>
              <a:buNone/>
            </a:pPr>
            <a:fld id="{33A28991-2EE7-4B99-891C-B77A4241751D}"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graphicFrame>
        <p:nvGraphicFramePr>
          <p:cNvPr id="190" name="Content Placeholder 8"/>
          <p:cNvGraphicFramePr/>
          <p:nvPr/>
        </p:nvGraphicFramePr>
        <p:xfrm>
          <a:off x="557280" y="1140120"/>
          <a:ext cx="6140520" cy="2669400"/>
        </p:xfrm>
        <a:graphic>
          <a:graphicData uri="http://schemas.openxmlformats.org/drawingml/2006/table">
            <a:tbl>
              <a:tblPr/>
              <a:tblGrid>
                <a:gridCol w="2846160"/>
                <a:gridCol w="1494360"/>
                <a:gridCol w="360000"/>
                <a:gridCol w="360000"/>
                <a:gridCol w="360000"/>
                <a:gridCol w="360000"/>
                <a:gridCol w="360000"/>
              </a:tblGrid>
              <a:tr h="272520">
                <a:tc>
                  <a:txBody>
                    <a:bodyPr lIns="6840" rIns="6840" tIns="6840" bIns="0" anchor="ctr">
                      <a:noAutofit/>
                    </a:bodyPr>
                    <a:p>
                      <a:pPr algn="ctr" defTabSz="685800">
                        <a:lnSpc>
                          <a:spcPct val="100000"/>
                        </a:lnSpc>
                      </a:pPr>
                      <a:r>
                        <a:rPr lang="en-NL" sz="1300" b="1" u="none" strike="noStrike">
                          <a:solidFill>
                            <a:schemeClr val="lt1"/>
                          </a:solidFill>
                          <a:effectLst/>
                          <a:uFillTx/>
                          <a:latin typeface="Calibri"/>
                        </a:rPr>
                        <a:t>Criteria</a:t>
                      </a:r>
                      <a:endParaRPr lang="en-US" sz="1300" b="0" u="none" strike="noStrike">
                        <a:solidFill>
                          <a:srgbClr val="ffffff"/>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5"/>
                    </a:solidFill>
                  </a:tcPr>
                </a:tc>
                <a:tc>
                  <a:txBody>
                    <a:bodyPr lIns="6840" rIns="6840" tIns="6840" bIns="0" anchor="ctr">
                      <a:noAutofit/>
                    </a:bodyPr>
                    <a:p>
                      <a:pPr algn="ctr" defTabSz="685800">
                        <a:lnSpc>
                          <a:spcPct val="100000"/>
                        </a:lnSpc>
                      </a:pPr>
                      <a:r>
                        <a:rPr lang="en-NL" sz="1300" b="1" u="none" strike="noStrike">
                          <a:solidFill>
                            <a:schemeClr val="lt1"/>
                          </a:solidFill>
                          <a:effectLst/>
                          <a:uFillTx/>
                          <a:latin typeface="Calibri"/>
                        </a:rPr>
                        <a:t>Importance </a:t>
                      </a:r>
                      <a:endParaRPr lang="en-US" sz="1300" b="0" u="none" strike="noStrike">
                        <a:solidFill>
                          <a:srgbClr val="ffffff"/>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5"/>
                    </a:solidFill>
                  </a:tcPr>
                </a:tc>
                <a:tc>
                  <a:txBody>
                    <a:bodyPr lIns="6840" rIns="6840" tIns="6840" bIns="0" anchor="ctr">
                      <a:noAutofit/>
                    </a:bodyPr>
                    <a:p>
                      <a:pPr algn="ctr" defTabSz="685800">
                        <a:lnSpc>
                          <a:spcPct val="100000"/>
                        </a:lnSpc>
                      </a:pPr>
                      <a:r>
                        <a:rPr lang="en-NL" sz="1300" b="1" u="none" strike="noStrike">
                          <a:solidFill>
                            <a:schemeClr val="lt1"/>
                          </a:solidFill>
                          <a:effectLst/>
                          <a:uFillTx/>
                          <a:latin typeface="Calibri"/>
                        </a:rPr>
                        <a:t>A</a:t>
                      </a:r>
                      <a:endParaRPr lang="en-US" sz="1300" b="0" u="none" strike="noStrike">
                        <a:solidFill>
                          <a:srgbClr val="ffffff"/>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5"/>
                    </a:solidFill>
                  </a:tcPr>
                </a:tc>
                <a:tc>
                  <a:txBody>
                    <a:bodyPr lIns="6840" rIns="6840" tIns="6840" bIns="0" anchor="ctr">
                      <a:noAutofit/>
                    </a:bodyPr>
                    <a:p>
                      <a:pPr algn="ctr" defTabSz="685800">
                        <a:lnSpc>
                          <a:spcPct val="100000"/>
                        </a:lnSpc>
                      </a:pPr>
                      <a:r>
                        <a:rPr lang="en-NL" sz="1300" b="1" u="none" strike="noStrike">
                          <a:solidFill>
                            <a:schemeClr val="lt1"/>
                          </a:solidFill>
                          <a:effectLst/>
                          <a:uFillTx/>
                          <a:latin typeface="Calibri"/>
                        </a:rPr>
                        <a:t>B</a:t>
                      </a:r>
                      <a:endParaRPr lang="en-US" sz="1300" b="0" u="none" strike="noStrike">
                        <a:solidFill>
                          <a:srgbClr val="ffffff"/>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5"/>
                    </a:solidFill>
                  </a:tcPr>
                </a:tc>
                <a:tc>
                  <a:txBody>
                    <a:bodyPr lIns="6840" rIns="6840" tIns="6840" bIns="0" anchor="ctr">
                      <a:noAutofit/>
                    </a:bodyPr>
                    <a:p>
                      <a:pPr algn="ctr" defTabSz="685800">
                        <a:lnSpc>
                          <a:spcPct val="100000"/>
                        </a:lnSpc>
                      </a:pPr>
                      <a:r>
                        <a:rPr lang="en-NL" sz="1300" b="1" u="none" strike="noStrike">
                          <a:solidFill>
                            <a:schemeClr val="lt1"/>
                          </a:solidFill>
                          <a:effectLst/>
                          <a:uFillTx/>
                          <a:latin typeface="Calibri"/>
                        </a:rPr>
                        <a:t>C</a:t>
                      </a:r>
                      <a:endParaRPr lang="en-US" sz="1300" b="0" u="none" strike="noStrike">
                        <a:solidFill>
                          <a:srgbClr val="ffffff"/>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5"/>
                    </a:solidFill>
                  </a:tcPr>
                </a:tc>
                <a:tc>
                  <a:txBody>
                    <a:bodyPr lIns="6840" rIns="6840" tIns="6840" bIns="0" anchor="ctr">
                      <a:noAutofit/>
                    </a:bodyPr>
                    <a:p>
                      <a:pPr algn="ctr" defTabSz="685800">
                        <a:lnSpc>
                          <a:spcPct val="100000"/>
                        </a:lnSpc>
                      </a:pPr>
                      <a:r>
                        <a:rPr lang="en-NL" sz="1300" b="1" u="none" strike="noStrike">
                          <a:solidFill>
                            <a:schemeClr val="lt1"/>
                          </a:solidFill>
                          <a:effectLst/>
                          <a:uFillTx/>
                          <a:latin typeface="Calibri"/>
                        </a:rPr>
                        <a:t>D</a:t>
                      </a:r>
                      <a:endParaRPr lang="en-US" sz="1300" b="0" u="none" strike="noStrike">
                        <a:solidFill>
                          <a:srgbClr val="ffffff"/>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5"/>
                    </a:solidFill>
                  </a:tcPr>
                </a:tc>
                <a:tc>
                  <a:txBody>
                    <a:bodyPr lIns="6840" rIns="6840" tIns="6840" bIns="0" anchor="ctr">
                      <a:noAutofit/>
                    </a:bodyPr>
                    <a:p>
                      <a:pPr algn="ctr" defTabSz="685800">
                        <a:lnSpc>
                          <a:spcPct val="100000"/>
                        </a:lnSpc>
                      </a:pPr>
                      <a:r>
                        <a:rPr lang="en-NL" sz="1300" b="1" u="none" strike="noStrike">
                          <a:solidFill>
                            <a:schemeClr val="lt1"/>
                          </a:solidFill>
                          <a:effectLst/>
                          <a:uFillTx/>
                          <a:latin typeface="Calibri"/>
                        </a:rPr>
                        <a:t>E</a:t>
                      </a:r>
                      <a:endParaRPr lang="en-US" sz="1300" b="0" u="none" strike="noStrike">
                        <a:solidFill>
                          <a:srgbClr val="ffffff"/>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5"/>
                    </a:solidFill>
                  </a:tcPr>
                </a:tc>
              </a:tr>
              <a:tr h="27252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High shooting power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Must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r>
              <a:tr h="48636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High shot versatility ( spin, reverse and large angle)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Must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0</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r>
              <a:tr h="27252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Low size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Must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0</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0</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r>
              <a:tr h="27252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High stability</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Must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2">
                        <a:lumMod val="20000"/>
                        <a:lumOff val="80000"/>
                      </a:schemeClr>
                    </a:solidFill>
                  </a:tcPr>
                </a:tc>
              </a:tr>
              <a:tr h="27252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Low mass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d5"/>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Should</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d5"/>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d5"/>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d5"/>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d5"/>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d5"/>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cd5"/>
                    </a:solidFill>
                  </a:tcPr>
                </a:tc>
              </a:tr>
              <a:tr h="27252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Separate motor each DOFs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Could</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r>
              <a:tr h="272520">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Pleasant looks</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Could</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0</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c>
                  <a:txBody>
                    <a:bodyPr lIns="6840" rIns="6840" tIns="6840" bIns="0" anchor="ctr">
                      <a:noAutofit/>
                    </a:bodyPr>
                    <a:p>
                      <a:pPr algn="ctr" defTabSz="685800">
                        <a:lnSpc>
                          <a:spcPct val="100000"/>
                        </a:lnSpc>
                      </a:pPr>
                      <a:r>
                        <a:rPr lang="en-NL" sz="1300" b="0" u="none" strike="noStrike">
                          <a:solidFill>
                            <a:schemeClr val="dk1"/>
                          </a:solidFill>
                          <a:effectLst/>
                          <a:uFillTx/>
                          <a:latin typeface="Calibri"/>
                        </a:rPr>
                        <a:t>+</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7eb"/>
                    </a:solidFill>
                  </a:tcPr>
                </a:tc>
              </a:tr>
              <a:tr h="273960">
                <a:tc>
                  <a:txBody>
                    <a:bodyPr lIns="6840" rIns="6840" tIns="6840" bIns="0" anchor="ctr">
                      <a:noAutofit/>
                    </a:bodyPr>
                    <a:p>
                      <a:pPr algn="r" defTabSz="685800">
                        <a:lnSpc>
                          <a:spcPct val="100000"/>
                        </a:lnSpc>
                      </a:pPr>
                      <a:r>
                        <a:rPr lang="en-NL" sz="1300" b="0" u="none" strike="noStrike">
                          <a:solidFill>
                            <a:schemeClr val="dk1"/>
                          </a:solidFill>
                          <a:effectLst/>
                          <a:uFillTx/>
                          <a:latin typeface="Calibri"/>
                        </a:rPr>
                        <a:t>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c>
                  <a:txBody>
                    <a:bodyPr lIns="6840" rIns="6840" tIns="6840" bIns="0" anchor="ctr">
                      <a:noAutofit/>
                    </a:bodyPr>
                    <a:p>
                      <a:pPr algn="r" defTabSz="685800">
                        <a:lnSpc>
                          <a:spcPct val="100000"/>
                        </a:lnSpc>
                      </a:pPr>
                      <a:r>
                        <a:rPr lang="en-NL" sz="1300" b="1" u="none" strike="noStrike">
                          <a:solidFill>
                            <a:schemeClr val="dk1"/>
                          </a:solidFill>
                          <a:effectLst/>
                          <a:uFillTx/>
                          <a:latin typeface="Calibri"/>
                        </a:rPr>
                        <a:t>Rank </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c>
                  <a:txBody>
                    <a:bodyPr lIns="6840" rIns="6840" tIns="6840" bIns="0" anchor="ctr">
                      <a:noAutofit/>
                    </a:bodyPr>
                    <a:p>
                      <a:pPr algn="ctr" defTabSz="685800">
                        <a:lnSpc>
                          <a:spcPct val="100000"/>
                        </a:lnSpc>
                      </a:pPr>
                      <a:r>
                        <a:rPr lang="en-NL" sz="1300" b="1" u="none" strike="noStrike">
                          <a:solidFill>
                            <a:schemeClr val="dk1"/>
                          </a:solidFill>
                          <a:effectLst/>
                          <a:uFillTx/>
                          <a:latin typeface="Calibri"/>
                        </a:rPr>
                        <a:t>5</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c>
                  <a:txBody>
                    <a:bodyPr lIns="6840" rIns="6840" tIns="6840" bIns="0" anchor="ctr">
                      <a:noAutofit/>
                    </a:bodyPr>
                    <a:p>
                      <a:pPr algn="ctr" defTabSz="685800">
                        <a:lnSpc>
                          <a:spcPct val="100000"/>
                        </a:lnSpc>
                      </a:pPr>
                      <a:r>
                        <a:rPr lang="en-NL" sz="1300" b="1" u="none" strike="noStrike">
                          <a:solidFill>
                            <a:schemeClr val="dk1"/>
                          </a:solidFill>
                          <a:effectLst/>
                          <a:uFillTx/>
                          <a:latin typeface="Calibri"/>
                        </a:rPr>
                        <a:t>4</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c>
                  <a:txBody>
                    <a:bodyPr lIns="6840" rIns="6840" tIns="6840" bIns="0" anchor="ctr">
                      <a:noAutofit/>
                    </a:bodyPr>
                    <a:p>
                      <a:pPr algn="ctr" defTabSz="685800">
                        <a:lnSpc>
                          <a:spcPct val="100000"/>
                        </a:lnSpc>
                      </a:pPr>
                      <a:r>
                        <a:rPr lang="en-NL" sz="1300" b="1" u="none" strike="noStrike">
                          <a:solidFill>
                            <a:schemeClr val="dk1"/>
                          </a:solidFill>
                          <a:effectLst/>
                          <a:uFillTx/>
                          <a:latin typeface="Calibri"/>
                        </a:rPr>
                        <a:t>3</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c>
                  <a:txBody>
                    <a:bodyPr lIns="6840" rIns="6840" tIns="6840" bIns="0" anchor="ctr">
                      <a:noAutofit/>
                    </a:bodyPr>
                    <a:p>
                      <a:pPr algn="ctr" defTabSz="685800">
                        <a:lnSpc>
                          <a:spcPct val="100000"/>
                        </a:lnSpc>
                      </a:pPr>
                      <a:r>
                        <a:rPr lang="en-NL" sz="1300" b="1" u="none" strike="noStrike">
                          <a:solidFill>
                            <a:schemeClr val="dk1"/>
                          </a:solidFill>
                          <a:effectLst/>
                          <a:uFillTx/>
                          <a:latin typeface="Calibri"/>
                        </a:rPr>
                        <a:t>2</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5">
                        <a:tint val="20000"/>
                      </a:schemeClr>
                    </a:solidFill>
                  </a:tcPr>
                </a:tc>
                <a:tc>
                  <a:txBody>
                    <a:bodyPr lIns="6840" rIns="6840" tIns="6840" bIns="0" anchor="ctr">
                      <a:noAutofit/>
                    </a:bodyPr>
                    <a:p>
                      <a:pPr algn="ctr" defTabSz="685800">
                        <a:lnSpc>
                          <a:spcPct val="100000"/>
                        </a:lnSpc>
                      </a:pPr>
                      <a:r>
                        <a:rPr lang="en-NL" sz="1300" b="1" u="none" strike="noStrike">
                          <a:solidFill>
                            <a:schemeClr val="dk1"/>
                          </a:solidFill>
                          <a:effectLst/>
                          <a:uFillTx/>
                          <a:latin typeface="Calibri"/>
                        </a:rPr>
                        <a:t>1</a:t>
                      </a:r>
                      <a:endParaRPr lang="en-US" sz="1300" b="0" u="none" strike="noStrike">
                        <a:solidFill>
                          <a:srgbClr val="000000"/>
                        </a:solidFill>
                        <a:effectLst/>
                        <a:uFillTx/>
                        <a:latin typeface="Arial"/>
                      </a:endParaRPr>
                    </a:p>
                  </a:txBody>
                  <a:tcPr anchor="ctr" marL="6840" marR="6840" marT="684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20000"/>
                        <a:lumOff val="80000"/>
                      </a:schemeClr>
                    </a:solidFill>
                  </a:tcPr>
                </a:tc>
              </a:tr>
            </a:tbl>
          </a:graphicData>
        </a:graphic>
      </p:graphicFrame>
      <p:pic>
        <p:nvPicPr>
          <p:cNvPr id="191" name="Picture 9" descr="A drawing of a diagram&#10;&#10;AI-generated content may be incorrect."/>
          <p:cNvPicPr/>
          <p:nvPr/>
        </p:nvPicPr>
        <p:blipFill>
          <a:blip r:embed="rId1"/>
          <a:srcRect l="0" t="9312" r="0" b="610"/>
          <a:stretch/>
        </p:blipFill>
        <p:spPr>
          <a:xfrm>
            <a:off x="7224840" y="56520"/>
            <a:ext cx="1681920" cy="924120"/>
          </a:xfrm>
          <a:prstGeom prst="rect">
            <a:avLst/>
          </a:prstGeom>
          <a:noFill/>
          <a:ln w="0">
            <a:noFill/>
          </a:ln>
        </p:spPr>
      </p:pic>
      <p:pic>
        <p:nvPicPr>
          <p:cNvPr id="192" name="Picture 11" descr="A diagram of a machine&#10;&#10;AI-generated content may be incorrect."/>
          <p:cNvPicPr/>
          <p:nvPr/>
        </p:nvPicPr>
        <p:blipFill>
          <a:blip r:embed="rId2"/>
          <a:srcRect l="0" t="0" r="-344" b="12074"/>
          <a:stretch/>
        </p:blipFill>
        <p:spPr>
          <a:xfrm>
            <a:off x="7247160" y="1077840"/>
            <a:ext cx="1681920" cy="873720"/>
          </a:xfrm>
          <a:prstGeom prst="rect">
            <a:avLst/>
          </a:prstGeom>
          <a:noFill/>
          <a:ln w="0">
            <a:noFill/>
          </a:ln>
        </p:spPr>
      </p:pic>
      <p:pic>
        <p:nvPicPr>
          <p:cNvPr id="193" name="Picture 12" descr="A drawing of a machine&#10;&#10;AI-generated content may be incorrect."/>
          <p:cNvPicPr/>
          <p:nvPr/>
        </p:nvPicPr>
        <p:blipFill>
          <a:blip r:embed="rId3"/>
          <a:stretch/>
        </p:blipFill>
        <p:spPr>
          <a:xfrm>
            <a:off x="7247160" y="2049480"/>
            <a:ext cx="1659240" cy="767880"/>
          </a:xfrm>
          <a:prstGeom prst="rect">
            <a:avLst/>
          </a:prstGeom>
          <a:noFill/>
          <a:ln w="0">
            <a:noFill/>
          </a:ln>
        </p:spPr>
      </p:pic>
      <p:pic>
        <p:nvPicPr>
          <p:cNvPr id="194" name="Picture 13" descr="A drawing of a machine&#10;&#10;AI-generated content may be incorrect."/>
          <p:cNvPicPr/>
          <p:nvPr/>
        </p:nvPicPr>
        <p:blipFill>
          <a:blip r:embed="rId4"/>
          <a:srcRect l="6268" t="18196" r="10205" b="17724"/>
          <a:stretch/>
        </p:blipFill>
        <p:spPr>
          <a:xfrm>
            <a:off x="7247160" y="2928960"/>
            <a:ext cx="1831680" cy="883080"/>
          </a:xfrm>
          <a:prstGeom prst="rect">
            <a:avLst/>
          </a:prstGeom>
          <a:noFill/>
          <a:ln w="0">
            <a:noFill/>
          </a:ln>
        </p:spPr>
      </p:pic>
      <p:sp>
        <p:nvSpPr>
          <p:cNvPr id="195" name="TextBox 16"/>
          <p:cNvSpPr/>
          <p:nvPr/>
        </p:nvSpPr>
        <p:spPr>
          <a:xfrm>
            <a:off x="6978240" y="306720"/>
            <a:ext cx="740160" cy="29988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NL" sz="1350" b="1" u="none" strike="noStrike">
                <a:solidFill>
                  <a:schemeClr val="dk1"/>
                </a:solidFill>
                <a:effectLst/>
                <a:uFillTx/>
                <a:latin typeface="Calibri"/>
              </a:rPr>
              <a:t>A</a:t>
            </a:r>
            <a:endParaRPr lang="en-US" sz="1350" b="0" u="none" strike="noStrike">
              <a:solidFill>
                <a:srgbClr val="000000"/>
              </a:solidFill>
              <a:effectLst/>
              <a:uFillTx/>
              <a:latin typeface="Arial"/>
            </a:endParaRPr>
          </a:p>
        </p:txBody>
      </p:sp>
      <p:sp>
        <p:nvSpPr>
          <p:cNvPr id="196" name="TextBox 17"/>
          <p:cNvSpPr/>
          <p:nvPr/>
        </p:nvSpPr>
        <p:spPr>
          <a:xfrm>
            <a:off x="6978240" y="1436760"/>
            <a:ext cx="740160" cy="29988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NL" sz="1350" b="1" u="none" strike="noStrike">
                <a:solidFill>
                  <a:schemeClr val="dk1"/>
                </a:solidFill>
                <a:effectLst/>
                <a:uFillTx/>
                <a:latin typeface="Calibri"/>
              </a:rPr>
              <a:t>B</a:t>
            </a:r>
            <a:endParaRPr lang="en-US" sz="1350" b="0" u="none" strike="noStrike">
              <a:solidFill>
                <a:srgbClr val="000000"/>
              </a:solidFill>
              <a:effectLst/>
              <a:uFillTx/>
              <a:latin typeface="Arial"/>
            </a:endParaRPr>
          </a:p>
        </p:txBody>
      </p:sp>
      <p:sp>
        <p:nvSpPr>
          <p:cNvPr id="197" name="TextBox 18"/>
          <p:cNvSpPr/>
          <p:nvPr/>
        </p:nvSpPr>
        <p:spPr>
          <a:xfrm>
            <a:off x="6978240" y="2336040"/>
            <a:ext cx="740160" cy="29988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NL" sz="1350" b="1" u="none" strike="noStrike">
                <a:solidFill>
                  <a:schemeClr val="dk1"/>
                </a:solidFill>
                <a:effectLst/>
                <a:uFillTx/>
                <a:latin typeface="Calibri"/>
              </a:rPr>
              <a:t>C</a:t>
            </a:r>
            <a:endParaRPr lang="en-US" sz="1350" b="0" u="none" strike="noStrike">
              <a:solidFill>
                <a:srgbClr val="000000"/>
              </a:solidFill>
              <a:effectLst/>
              <a:uFillTx/>
              <a:latin typeface="Arial"/>
            </a:endParaRPr>
          </a:p>
        </p:txBody>
      </p:sp>
      <p:sp>
        <p:nvSpPr>
          <p:cNvPr id="198" name="TextBox 19"/>
          <p:cNvSpPr/>
          <p:nvPr/>
        </p:nvSpPr>
        <p:spPr>
          <a:xfrm>
            <a:off x="6942240" y="3165480"/>
            <a:ext cx="740160" cy="29988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NL" sz="1350" b="1" u="none" strike="noStrike">
                <a:solidFill>
                  <a:schemeClr val="dk1"/>
                </a:solidFill>
                <a:effectLst/>
                <a:uFillTx/>
                <a:latin typeface="Calibri"/>
              </a:rPr>
              <a:t>D</a:t>
            </a:r>
            <a:endParaRPr lang="en-US" sz="1350" b="0" u="none" strike="noStrike">
              <a:solidFill>
                <a:srgbClr val="000000"/>
              </a:solidFill>
              <a:effectLst/>
              <a:uFillTx/>
              <a:latin typeface="Arial"/>
            </a:endParaRPr>
          </a:p>
        </p:txBody>
      </p:sp>
      <p:sp>
        <p:nvSpPr>
          <p:cNvPr id="199" name="TextBox 20"/>
          <p:cNvSpPr/>
          <p:nvPr/>
        </p:nvSpPr>
        <p:spPr>
          <a:xfrm>
            <a:off x="6978240" y="4221360"/>
            <a:ext cx="740160" cy="299880"/>
          </a:xfrm>
          <a:prstGeom prst="rect">
            <a:avLst/>
          </a:prstGeom>
          <a:noFill/>
          <a:ln w="0">
            <a:noFill/>
          </a:ln>
        </p:spPr>
        <p:style>
          <a:lnRef idx="0"/>
          <a:fillRef idx="0"/>
          <a:effectRef idx="0"/>
          <a:fontRef idx="minor"/>
        </p:style>
        <p:txBody>
          <a:bodyPr lIns="90000" rIns="90000" tIns="45000" bIns="45000" anchor="t">
            <a:spAutoFit/>
          </a:bodyPr>
          <a:p>
            <a:pPr defTabSz="685800">
              <a:lnSpc>
                <a:spcPct val="100000"/>
              </a:lnSpc>
            </a:pPr>
            <a:r>
              <a:rPr lang="en-NL" sz="1350" b="1" u="none" strike="noStrike">
                <a:solidFill>
                  <a:schemeClr val="dk1"/>
                </a:solidFill>
                <a:effectLst/>
                <a:uFillTx/>
                <a:latin typeface="Calibri"/>
              </a:rPr>
              <a:t>E</a:t>
            </a:r>
            <a:endParaRPr lang="en-US" sz="1350" b="0" u="none" strike="noStrike">
              <a:solidFill>
                <a:srgbClr val="000000"/>
              </a:solidFill>
              <a:effectLst/>
              <a:uFillTx/>
              <a:latin typeface="Arial"/>
            </a:endParaRPr>
          </a:p>
        </p:txBody>
      </p:sp>
      <p:sp>
        <p:nvSpPr>
          <p:cNvPr id="200" name="Star: 5 Points 21"/>
          <p:cNvSpPr/>
          <p:nvPr/>
        </p:nvSpPr>
        <p:spPr>
          <a:xfrm>
            <a:off x="6292440" y="3476880"/>
            <a:ext cx="453960" cy="358560"/>
          </a:xfrm>
          <a:prstGeom prst="star5">
            <a:avLst>
              <a:gd name="adj" fmla="val 19098"/>
              <a:gd name="hf" fmla="val 105146"/>
              <a:gd name="vf" fmla="val 110557"/>
            </a:avLst>
          </a:prstGeom>
          <a:noFill/>
          <a:ln>
            <a:solidFill>
              <a:srgbClr val="570a0a"/>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685800">
              <a:lnSpc>
                <a:spcPct val="100000"/>
              </a:lnSpc>
            </a:pPr>
            <a:endParaRPr lang="en-NL" sz="1350" b="0" u="none" strike="noStrike">
              <a:solidFill>
                <a:srgbClr val="202c8f"/>
              </a:solidFill>
              <a:effectLst/>
              <a:uFillTx/>
              <a:latin typeface="Calibri"/>
            </a:endParaRPr>
          </a:p>
        </p:txBody>
      </p:sp>
      <p:pic>
        <p:nvPicPr>
          <p:cNvPr id="201" name="Picture 22" descr="A diagram of a machine&#10;&#10;AI-generated content may be incorrect."/>
          <p:cNvPicPr/>
          <p:nvPr/>
        </p:nvPicPr>
        <p:blipFill>
          <a:blip r:embed="rId5"/>
          <a:stretch/>
        </p:blipFill>
        <p:spPr>
          <a:xfrm>
            <a:off x="7440840" y="3920400"/>
            <a:ext cx="1659240" cy="117072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543960" y="398880"/>
            <a:ext cx="4259160" cy="919800"/>
          </a:xfrm>
          <a:prstGeom prst="rect">
            <a:avLst/>
          </a:prstGeom>
          <a:noFill/>
          <a:ln w="0">
            <a:noFill/>
          </a:ln>
        </p:spPr>
        <p:txBody>
          <a:bodyPr lIns="0" rIns="0" tIns="0" bIns="0" anchor="t">
            <a:normAutofit/>
          </a:bodyPr>
          <a:p>
            <a:pPr indent="0" defTabSz="685800">
              <a:lnSpc>
                <a:spcPct val="90000"/>
              </a:lnSpc>
              <a:buNone/>
            </a:pPr>
            <a:r>
              <a:rPr lang="en-NL" sz="1700" b="1" u="none" strike="noStrike">
                <a:solidFill>
                  <a:schemeClr val="dk1"/>
                </a:solidFill>
                <a:effectLst/>
                <a:uFillTx/>
                <a:latin typeface="Calibri"/>
              </a:rPr>
              <a:t>Developed concept (Mechanical Architecture) </a:t>
            </a:r>
            <a:br>
              <a:rPr sz="1700"/>
            </a:br>
            <a:endParaRPr lang="nl-NL" sz="1700" b="0" u="none" strike="noStrike">
              <a:solidFill>
                <a:schemeClr val="dk1"/>
              </a:solidFill>
              <a:effectLst/>
              <a:uFillTx/>
              <a:latin typeface="Calibri"/>
            </a:endParaRPr>
          </a:p>
        </p:txBody>
      </p:sp>
      <p:pic>
        <p:nvPicPr>
          <p:cNvPr id="203" name="Picture 7" descr="A close-up of a robot&#10;&#10;AI-generated content may be incorrect."/>
          <p:cNvPicPr/>
          <p:nvPr/>
        </p:nvPicPr>
        <p:blipFill>
          <a:blip r:embed="rId1"/>
          <a:srcRect l="0" t="0" r="16" b="0"/>
          <a:stretch/>
        </p:blipFill>
        <p:spPr>
          <a:xfrm>
            <a:off x="1761840" y="2031480"/>
            <a:ext cx="3462840" cy="2822760"/>
          </a:xfrm>
          <a:prstGeom prst="rect">
            <a:avLst/>
          </a:prstGeom>
          <a:noFill/>
          <a:ln w="0">
            <a:noFill/>
          </a:ln>
        </p:spPr>
      </p:pic>
      <p:sp>
        <p:nvSpPr>
          <p:cNvPr id="204" name="PlaceHolder 2"/>
          <p:cNvSpPr>
            <a:spLocks noGrp="1"/>
          </p:cNvSpPr>
          <p:nvPr>
            <p:ph type="ftr" idx="60"/>
          </p:nvPr>
        </p:nvSpPr>
        <p:spPr>
          <a:xfrm>
            <a:off x="1114560" y="4568400"/>
            <a:ext cx="7041960" cy="575640"/>
          </a:xfrm>
          <a:prstGeom prst="rect">
            <a:avLst/>
          </a:prstGeom>
          <a:solidFill>
            <a:schemeClr val="lt1"/>
          </a:solidFill>
          <a:ln w="0">
            <a:noFill/>
          </a:ln>
        </p:spPr>
        <p:txBody>
          <a:bodyPr lIns="0" rIns="0" tIns="0" bIns="0" anchor="ctr">
            <a:normAutofit/>
          </a:bodyPr>
          <a:lstStyle>
            <a:lvl1pPr indent="0" defTabSz="685800">
              <a:lnSpc>
                <a:spcPct val="100000"/>
              </a:lnSpc>
              <a:spcAft>
                <a:spcPts val="601"/>
              </a:spcAft>
              <a:buNone/>
              <a:defRPr lang="en-NL" sz="1100" b="0" u="none" strike="noStrike">
                <a:solidFill>
                  <a:schemeClr val="dk1"/>
                </a:solidFill>
                <a:effectLst/>
                <a:uFillTx/>
                <a:latin typeface="Calibri"/>
              </a:defRPr>
            </a:lvl1pPr>
          </a:lstStyle>
          <a:p>
            <a:pPr indent="0" defTabSz="685800">
              <a:lnSpc>
                <a:spcPct val="100000"/>
              </a:lnSpc>
              <a:spcAft>
                <a:spcPts val="601"/>
              </a:spcAft>
              <a:buNone/>
            </a:pPr>
            <a:r>
              <a:rPr lang="en-NL" sz="1100" b="0" u="none" strike="noStrike">
                <a:solidFill>
                  <a:schemeClr val="dk1"/>
                </a:solidFill>
                <a:effectLst/>
                <a:uFillTx/>
                <a:latin typeface="Calibri"/>
              </a:rPr>
              <a:t>4CC10</a:t>
            </a:r>
            <a:endParaRPr lang="en-US" sz="1100" b="0" u="none" strike="noStrike">
              <a:solidFill>
                <a:srgbClr val="000000"/>
              </a:solidFill>
              <a:effectLst/>
              <a:uFillTx/>
              <a:latin typeface="Times New Roman"/>
            </a:endParaRPr>
          </a:p>
        </p:txBody>
      </p:sp>
      <p:sp>
        <p:nvSpPr>
          <p:cNvPr id="205" name="PlaceHolder 3"/>
          <p:cNvSpPr>
            <a:spLocks noGrp="1"/>
          </p:cNvSpPr>
          <p:nvPr>
            <p:ph type="sldNum" idx="61"/>
          </p:nvPr>
        </p:nvSpPr>
        <p:spPr>
          <a:xfrm>
            <a:off x="0" y="4568400"/>
            <a:ext cx="1114200" cy="572040"/>
          </a:xfrm>
          <a:prstGeom prst="rect">
            <a:avLst/>
          </a:prstGeom>
          <a:solidFill>
            <a:schemeClr val="lt1"/>
          </a:solidFill>
          <a:ln w="0">
            <a:noFill/>
          </a:ln>
        </p:spPr>
        <p:txBody>
          <a:bodyPr lIns="756000" rIns="0" tIns="0" bIns="0" anchor="ctr">
            <a:normAutofit/>
          </a:bodyPr>
          <a:lstStyle>
            <a:lvl1pPr indent="0" defTabSz="685800">
              <a:lnSpc>
                <a:spcPct val="100000"/>
              </a:lnSpc>
              <a:spcAft>
                <a:spcPts val="601"/>
              </a:spcAft>
              <a:buNone/>
              <a:defRPr lang="en-NL" sz="1100" b="0" u="none" strike="noStrike">
                <a:solidFill>
                  <a:schemeClr val="dk1"/>
                </a:solidFill>
                <a:effectLst/>
                <a:uFillTx/>
                <a:latin typeface="Calibri"/>
              </a:defRPr>
            </a:lvl1pPr>
          </a:lstStyle>
          <a:p>
            <a:pPr indent="0" defTabSz="685800">
              <a:lnSpc>
                <a:spcPct val="100000"/>
              </a:lnSpc>
              <a:spcAft>
                <a:spcPts val="601"/>
              </a:spcAft>
              <a:buNone/>
            </a:pPr>
            <a:fld id="{8788D945-3CF6-47A2-B5D3-A613B3C8E887}" type="slidenum">
              <a:rPr lang="en-NL" sz="1100" b="0" u="none" strike="noStrike">
                <a:solidFill>
                  <a:schemeClr val="dk1"/>
                </a:solidFill>
                <a:effectLst/>
                <a:uFillTx/>
                <a:latin typeface="Calibri"/>
              </a:rPr>
              <a:t>&lt;number&gt;</a:t>
            </a:fld>
            <a:endParaRPr lang="en-US" sz="1100" b="0" u="none" strike="noStrike">
              <a:solidFill>
                <a:srgbClr val="000000"/>
              </a:solidFill>
              <a:effectLst/>
              <a:uFillTx/>
              <a:latin typeface="Times New Roman"/>
            </a:endParaRPr>
          </a:p>
        </p:txBody>
      </p:sp>
      <p:pic>
        <p:nvPicPr>
          <p:cNvPr id="206" name="Content Placeholder 10" descr="A machine inside a glass box&#10;&#10;AI-generated content may be incorrect."/>
          <p:cNvPicPr/>
          <p:nvPr/>
        </p:nvPicPr>
        <p:blipFill>
          <a:blip r:embed="rId2"/>
          <a:srcRect l="24929" t="0" r="20516" b="0"/>
          <a:stretch/>
        </p:blipFill>
        <p:spPr>
          <a:xfrm>
            <a:off x="4654800" y="200160"/>
            <a:ext cx="4420080" cy="4557960"/>
          </a:xfrm>
          <a:prstGeom prst="rect">
            <a:avLst/>
          </a:prstGeom>
          <a:noFill/>
          <a:ln w="0">
            <a:noFill/>
          </a:ln>
        </p:spPr>
      </p:pic>
      <p:sp>
        <p:nvSpPr>
          <p:cNvPr id="207" name="TextBox 11"/>
          <p:cNvSpPr/>
          <p:nvPr/>
        </p:nvSpPr>
        <p:spPr>
          <a:xfrm>
            <a:off x="557280" y="858960"/>
            <a:ext cx="4067640" cy="1961640"/>
          </a:xfrm>
          <a:prstGeom prst="rect">
            <a:avLst/>
          </a:prstGeom>
          <a:noFill/>
          <a:ln w="0">
            <a:noFill/>
          </a:ln>
        </p:spPr>
        <p:style>
          <a:lnRef idx="0"/>
          <a:fillRef idx="0"/>
          <a:effectRef idx="0"/>
          <a:fontRef idx="minor"/>
        </p:style>
        <p:txBody>
          <a:bodyPr lIns="90000" rIns="90000" tIns="45000" bIns="45000" anchor="t">
            <a:spAutoFit/>
          </a:bodyPr>
          <a:p>
            <a:pPr marL="285840" indent="-285840" defTabSz="685800">
              <a:lnSpc>
                <a:spcPct val="100000"/>
              </a:lnSpc>
              <a:buClr>
                <a:srgbClr val="000000"/>
              </a:buClr>
              <a:buFont typeface="Arial"/>
              <a:buChar char="•"/>
            </a:pPr>
            <a:r>
              <a:rPr lang="en-US" sz="1350" b="0" u="none" strike="noStrike">
                <a:solidFill>
                  <a:schemeClr val="dk1"/>
                </a:solidFill>
                <a:effectLst/>
                <a:uFillTx/>
                <a:latin typeface="Calibri"/>
              </a:rPr>
              <a:t>6 high torque servos connected to 3mm steel rods</a:t>
            </a:r>
            <a:endParaRPr lang="en-US" sz="1350" b="0" u="none" strike="noStrike">
              <a:solidFill>
                <a:srgbClr val="000000"/>
              </a:solidFill>
              <a:effectLst/>
              <a:uFillTx/>
              <a:latin typeface="Arial"/>
            </a:endParaRPr>
          </a:p>
          <a:p>
            <a:pPr marL="285840" indent="-285840" defTabSz="685800">
              <a:lnSpc>
                <a:spcPct val="100000"/>
              </a:lnSpc>
              <a:buClr>
                <a:srgbClr val="000000"/>
              </a:buClr>
              <a:buFont typeface="Arial"/>
              <a:buChar char="•"/>
            </a:pPr>
            <a:r>
              <a:rPr lang="en-US" sz="1350" b="0" u="none" strike="noStrike">
                <a:solidFill>
                  <a:schemeClr val="dk1"/>
                </a:solidFill>
                <a:effectLst/>
                <a:uFillTx/>
                <a:latin typeface="Calibri"/>
              </a:rPr>
              <a:t>Aluminium platform and servo mounts </a:t>
            </a:r>
            <a:endParaRPr lang="en-US" sz="1350" b="0" u="none" strike="noStrike">
              <a:solidFill>
                <a:srgbClr val="000000"/>
              </a:solidFill>
              <a:effectLst/>
              <a:uFillTx/>
              <a:latin typeface="Arial"/>
            </a:endParaRPr>
          </a:p>
          <a:p>
            <a:pPr marL="285840" indent="-285840" defTabSz="685800">
              <a:lnSpc>
                <a:spcPct val="100000"/>
              </a:lnSpc>
              <a:buClr>
                <a:srgbClr val="000000"/>
              </a:buClr>
              <a:buFont typeface="Arial"/>
              <a:buChar char="•"/>
            </a:pPr>
            <a:r>
              <a:rPr lang="en-US" sz="1350" b="0" u="none" strike="noStrike">
                <a:solidFill>
                  <a:schemeClr val="dk1"/>
                </a:solidFill>
                <a:effectLst/>
                <a:uFillTx/>
                <a:latin typeface="Calibri"/>
              </a:rPr>
              <a:t>Rod end bearings connecting the platforms</a:t>
            </a:r>
            <a:endParaRPr lang="en-US" sz="1350" b="0" u="none" strike="noStrike">
              <a:solidFill>
                <a:srgbClr val="000000"/>
              </a:solidFill>
              <a:effectLst/>
              <a:uFillTx/>
              <a:latin typeface="Arial"/>
            </a:endParaRPr>
          </a:p>
          <a:p>
            <a:pPr marL="285840" indent="-285840" defTabSz="685800">
              <a:lnSpc>
                <a:spcPct val="100000"/>
              </a:lnSpc>
              <a:buClr>
                <a:srgbClr val="000000"/>
              </a:buClr>
              <a:buFont typeface="Arial"/>
              <a:buChar char="•"/>
            </a:pPr>
            <a:r>
              <a:rPr lang="en-US" sz="1350" b="0" u="none" strike="noStrike">
                <a:solidFill>
                  <a:schemeClr val="dk1"/>
                </a:solidFill>
                <a:effectLst/>
                <a:uFillTx/>
                <a:latin typeface="Calibri"/>
              </a:rPr>
              <a:t>Steel 50mm servo crank arms</a:t>
            </a:r>
            <a:endParaRPr lang="en-US" sz="1350" b="0" u="none" strike="noStrike">
              <a:solidFill>
                <a:srgbClr val="000000"/>
              </a:solidFill>
              <a:effectLst/>
              <a:uFillTx/>
              <a:latin typeface="Arial"/>
            </a:endParaRPr>
          </a:p>
          <a:p>
            <a:pPr marL="285840" indent="-285840" defTabSz="685800">
              <a:lnSpc>
                <a:spcPct val="100000"/>
              </a:lnSpc>
              <a:buClr>
                <a:srgbClr val="000000"/>
              </a:buClr>
              <a:buFont typeface="Arial"/>
              <a:buChar char="•"/>
            </a:pPr>
            <a:r>
              <a:rPr lang="en-US" sz="1350" b="0" u="none" strike="noStrike">
                <a:solidFill>
                  <a:schemeClr val="dk1"/>
                </a:solidFill>
                <a:effectLst/>
                <a:uFillTx/>
                <a:latin typeface="Calibri"/>
              </a:rPr>
              <a:t>Aluminium 300 x 220 x 220mm frame made from rectangular 20 x 10 x 2mm profiles</a:t>
            </a:r>
            <a:endParaRPr lang="en-US" sz="1350" b="0" u="none" strike="noStrike">
              <a:solidFill>
                <a:srgbClr val="000000"/>
              </a:solidFill>
              <a:effectLst/>
              <a:uFillTx/>
              <a:latin typeface="Arial"/>
            </a:endParaRPr>
          </a:p>
          <a:p>
            <a:pPr marL="285840" indent="-285840" defTabSz="685800">
              <a:lnSpc>
                <a:spcPct val="100000"/>
              </a:lnSpc>
              <a:buClr>
                <a:srgbClr val="000000"/>
              </a:buClr>
              <a:buFont typeface="Arial"/>
              <a:buChar char="•"/>
            </a:pPr>
            <a:r>
              <a:rPr lang="en-US" sz="1350" b="0" u="none" strike="noStrike">
                <a:solidFill>
                  <a:schemeClr val="dk1"/>
                </a:solidFill>
                <a:effectLst/>
                <a:uFillTx/>
                <a:latin typeface="Calibri"/>
              </a:rPr>
              <a:t>Neutral platform height – 115 mm</a:t>
            </a:r>
            <a:endParaRPr lang="en-US" sz="1350" b="0" u="none" strike="noStrike">
              <a:solidFill>
                <a:srgbClr val="000000"/>
              </a:solidFill>
              <a:effectLst/>
              <a:uFillTx/>
              <a:latin typeface="Arial"/>
            </a:endParaRPr>
          </a:p>
          <a:p>
            <a:pPr marL="285840" indent="-285840" defTabSz="685800">
              <a:lnSpc>
                <a:spcPct val="100000"/>
              </a:lnSpc>
              <a:buClr>
                <a:srgbClr val="000000"/>
              </a:buClr>
              <a:buFont typeface="Arial"/>
              <a:buChar char="•"/>
            </a:pPr>
            <a:r>
              <a:rPr lang="en-US" sz="1350" b="0" u="none" strike="noStrike">
                <a:solidFill>
                  <a:schemeClr val="dk1"/>
                </a:solidFill>
                <a:effectLst/>
                <a:uFillTx/>
                <a:latin typeface="Calibri"/>
              </a:rPr>
              <a:t>Acrylic box for electronics</a:t>
            </a:r>
            <a:endParaRPr lang="en-US" sz="1350" b="0" u="none" strike="noStrike">
              <a:solidFill>
                <a:srgbClr val="000000"/>
              </a:solidFill>
              <a:effectLst/>
              <a:uFillTx/>
              <a:latin typeface="Arial"/>
            </a:endParaRPr>
          </a:p>
          <a:p>
            <a:pPr defTabSz="685800">
              <a:lnSpc>
                <a:spcPct val="100000"/>
              </a:lnSpc>
            </a:pPr>
            <a:endParaRPr lang="en-US" sz="1350" b="0" u="none" strike="noStrik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Kantoorthema">
  <a:themeElements>
    <a:clrScheme name="TUe_PPT_V2">
      <a:dk1>
        <a:srgbClr val="000000"/>
      </a:dk1>
      <a:lt1>
        <a:srgbClr val="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fontScheme name="TUe_Calibri">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F4061F79B0034E89DB6E0A23BED00D" ma:contentTypeVersion="11" ma:contentTypeDescription="Create a new document." ma:contentTypeScope="" ma:versionID="a25fdcd97e67c255519cde24e5add28a">
  <xsd:schema xmlns:xsd="http://www.w3.org/2001/XMLSchema" xmlns:xs="http://www.w3.org/2001/XMLSchema" xmlns:p="http://schemas.microsoft.com/office/2006/metadata/properties" xmlns:ns3="96eda52a-eb0b-4782-b6b6-feddef243603" targetNamespace="http://schemas.microsoft.com/office/2006/metadata/properties" ma:root="true" ma:fieldsID="1e56ba2e8d39274f481831e45b0b7db3" ns3:_="">
    <xsd:import namespace="96eda52a-eb0b-4782-b6b6-feddef24360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ystemTags" minOccurs="0"/>
                <xsd:element ref="ns3:MediaServiceOCR" minOccurs="0"/>
                <xsd:element ref="ns3:MediaServiceDateTaken"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eda52a-eb0b-4782-b6b6-feddef2436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87C619-9EC7-44FB-8280-9797DFB82CFF}">
  <ds:schemaRefs>
    <ds:schemaRef ds:uri="http://schemas.microsoft.com/sharepoint/v3/contenttype/forms"/>
  </ds:schemaRefs>
</ds:datastoreItem>
</file>

<file path=customXml/itemProps2.xml><?xml version="1.0" encoding="utf-8"?>
<ds:datastoreItem xmlns:ds="http://schemas.openxmlformats.org/officeDocument/2006/customXml" ds:itemID="{28F70762-F31C-4810-98D7-9E87B202D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eda52a-eb0b-4782-b6b6-feddef2436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83F333-596B-4480-B93B-D0CD6EF86997}">
  <ds:schemaRefs>
    <ds:schemaRef ds:uri="http://www.w3.org/XML/1998/namespace"/>
    <ds:schemaRef ds:uri="http://purl.org/dc/elements/1.1/"/>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96eda52a-eb0b-4782-b6b6-feddef243603"/>
  </ds:schemaRefs>
</ds:datastoreItem>
</file>

<file path=docProps/app.xml><?xml version="1.0" encoding="utf-8"?>
<Properties xmlns="http://schemas.openxmlformats.org/officeDocument/2006/extended-properties" xmlns:vt="http://schemas.openxmlformats.org/officeDocument/2006/docPropsVTypes">
  <Template/>
  <TotalTime>10680</TotalTime>
  <Application>LibreOffice/25.8.5.2$Linux_X86_64 LibreOffice_project/580$Build-2</Application>
  <AppVersion>15.0000</AppVersion>
  <Words>2372</Words>
  <Paragraphs>482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2024-03-02T10:31:23Z</dcterms:created>
  <dc:creator>Bosch, Emma in den</dc:creator>
  <dc:description/>
  <dc:language>en-US</dc:language>
  <cp:lastModifiedBy/>
  <dcterms:modified xsi:type="dcterms:W3CDTF">2026-04-03T10:42:24Z</dcterms:modified>
  <cp:revision>120</cp:revision>
  <dc:subject/>
  <dc:title>Interim presentation 4GB10 Sustainable Fuel: Plan A or B?</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0x0101005EF4061F79B0034E89DB6E0A23BED00D</vt:lpwstr>
  </property>
  <property fmtid="{D5CDD505-2E9C-101B-9397-08002B2CF9AE}" pid="3" name="Notes">
    <vt:i4>8</vt:i4>
  </property>
  <property fmtid="{D5CDD505-2E9C-101B-9397-08002B2CF9AE}" pid="4" name="PresentationFormat">
    <vt:lpwstr>On-screen Show (16:9)</vt:lpwstr>
  </property>
  <property fmtid="{D5CDD505-2E9C-101B-9397-08002B2CF9AE}" pid="5" name="Slides">
    <vt:i4>26</vt:i4>
  </property>
</Properties>
</file>